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4"/>
  </p:sldMasterIdLst>
  <p:sldIdLst>
    <p:sldId id="299" r:id="rId5"/>
    <p:sldId id="301" r:id="rId6"/>
    <p:sldId id="312" r:id="rId7"/>
    <p:sldId id="313" r:id="rId8"/>
    <p:sldId id="307" r:id="rId9"/>
    <p:sldId id="314" r:id="rId10"/>
    <p:sldId id="320" r:id="rId11"/>
    <p:sldId id="315" r:id="rId12"/>
    <p:sldId id="303" r:id="rId13"/>
    <p:sldId id="316" r:id="rId14"/>
    <p:sldId id="31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lakoana, MNP, Ms [mmohlakoana@sun.ac.za]" initials="MMM[" lastIdx="2" clrIdx="0">
    <p:extLst>
      <p:ext uri="{19B8F6BF-5375-455C-9EA6-DF929625EA0E}">
        <p15:presenceInfo xmlns:p15="http://schemas.microsoft.com/office/powerpoint/2012/main" userId="S::mmohlakoana@sun.ac.za::137be91f-b194-43c3-9d74-51408a2f3393" providerId="AD"/>
      </p:ext>
    </p:extLst>
  </p:cmAuthor>
  <p:cmAuthor id="2" name="Elena Farmer" initials="EF" lastIdx="1" clrIdx="1">
    <p:extLst>
      <p:ext uri="{19B8F6BF-5375-455C-9EA6-DF929625EA0E}">
        <p15:presenceInfo xmlns:p15="http://schemas.microsoft.com/office/powerpoint/2012/main" userId="ab3fbf1aa8b906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3300"/>
    <a:srgbClr val="660033"/>
    <a:srgbClr val="990033"/>
    <a:srgbClr val="A50021"/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7D5BC-30D6-43B2-A276-BB2BED27A45E}" v="15" dt="2020-06-12T07:36:44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elle Hough Louw" userId="7d4739da586a6878" providerId="LiveId" clId="{E857D5BC-30D6-43B2-A276-BB2BED27A45E}"/>
    <pc:docChg chg="undo custSel modSld">
      <pc:chgData name="Chantelle Hough Louw" userId="7d4739da586a6878" providerId="LiveId" clId="{E857D5BC-30D6-43B2-A276-BB2BED27A45E}" dt="2020-06-12T07:36:58.006" v="129" actId="1076"/>
      <pc:docMkLst>
        <pc:docMk/>
      </pc:docMkLst>
      <pc:sldChg chg="modSp mod">
        <pc:chgData name="Chantelle Hough Louw" userId="7d4739da586a6878" providerId="LiveId" clId="{E857D5BC-30D6-43B2-A276-BB2BED27A45E}" dt="2020-06-12T07:28:14.566" v="102" actId="1076"/>
        <pc:sldMkLst>
          <pc:docMk/>
          <pc:sldMk cId="2055051423" sldId="299"/>
        </pc:sldMkLst>
        <pc:spChg chg="mod">
          <ac:chgData name="Chantelle Hough Louw" userId="7d4739da586a6878" providerId="LiveId" clId="{E857D5BC-30D6-43B2-A276-BB2BED27A45E}" dt="2020-06-12T07:14:33.124" v="3" actId="20577"/>
          <ac:spMkLst>
            <pc:docMk/>
            <pc:sldMk cId="2055051423" sldId="299"/>
            <ac:spMk id="4" creationId="{6FFE151D-0932-49A6-ADB1-94FD3BA471EA}"/>
          </ac:spMkLst>
        </pc:spChg>
        <pc:picChg chg="mod">
          <ac:chgData name="Chantelle Hough Louw" userId="7d4739da586a6878" providerId="LiveId" clId="{E857D5BC-30D6-43B2-A276-BB2BED27A45E}" dt="2020-06-12T07:28:14.566" v="102" actId="1076"/>
          <ac:picMkLst>
            <pc:docMk/>
            <pc:sldMk cId="2055051423" sldId="299"/>
            <ac:picMk id="6" creationId="{BE678BB1-606B-4367-BB62-D6165BDD913B}"/>
          </ac:picMkLst>
        </pc:picChg>
      </pc:sldChg>
      <pc:sldChg chg="modSp mod">
        <pc:chgData name="Chantelle Hough Louw" userId="7d4739da586a6878" providerId="LiveId" clId="{E857D5BC-30D6-43B2-A276-BB2BED27A45E}" dt="2020-06-12T07:28:18.495" v="103" actId="1076"/>
        <pc:sldMkLst>
          <pc:docMk/>
          <pc:sldMk cId="2964902171" sldId="301"/>
        </pc:sldMkLst>
        <pc:spChg chg="mod">
          <ac:chgData name="Chantelle Hough Louw" userId="7d4739da586a6878" providerId="LiveId" clId="{E857D5BC-30D6-43B2-A276-BB2BED27A45E}" dt="2020-06-12T07:22:26.477" v="38" actId="20577"/>
          <ac:spMkLst>
            <pc:docMk/>
            <pc:sldMk cId="2964902171" sldId="301"/>
            <ac:spMk id="5" creationId="{02E9C82C-6A87-4735-A097-6B711844AFDC}"/>
          </ac:spMkLst>
        </pc:spChg>
        <pc:picChg chg="mod">
          <ac:chgData name="Chantelle Hough Louw" userId="7d4739da586a6878" providerId="LiveId" clId="{E857D5BC-30D6-43B2-A276-BB2BED27A45E}" dt="2020-06-12T07:28:18.495" v="103" actId="1076"/>
          <ac:picMkLst>
            <pc:docMk/>
            <pc:sldMk cId="2964902171" sldId="301"/>
            <ac:picMk id="6" creationId="{D6C714D7-5F33-41A7-87B6-39970F3110EE}"/>
          </ac:picMkLst>
        </pc:picChg>
      </pc:sldChg>
      <pc:sldChg chg="addSp modSp mod">
        <pc:chgData name="Chantelle Hough Louw" userId="7d4739da586a6878" providerId="LiveId" clId="{E857D5BC-30D6-43B2-A276-BB2BED27A45E}" dt="2020-06-12T07:28:51.607" v="108"/>
        <pc:sldMkLst>
          <pc:docMk/>
          <pc:sldMk cId="3429939512" sldId="303"/>
        </pc:sldMkLst>
        <pc:spChg chg="mod">
          <ac:chgData name="Chantelle Hough Louw" userId="7d4739da586a6878" providerId="LiveId" clId="{E857D5BC-30D6-43B2-A276-BB2BED27A45E}" dt="2020-06-12T07:23:04.612" v="40" actId="14100"/>
          <ac:spMkLst>
            <pc:docMk/>
            <pc:sldMk cId="3429939512" sldId="303"/>
            <ac:spMk id="5" creationId="{02E9C82C-6A87-4735-A097-6B711844AFDC}"/>
          </ac:spMkLst>
        </pc:spChg>
        <pc:picChg chg="add mod">
          <ac:chgData name="Chantelle Hough Louw" userId="7d4739da586a6878" providerId="LiveId" clId="{E857D5BC-30D6-43B2-A276-BB2BED27A45E}" dt="2020-06-12T07:28:51.607" v="108"/>
          <ac:picMkLst>
            <pc:docMk/>
            <pc:sldMk cId="3429939512" sldId="303"/>
            <ac:picMk id="6" creationId="{44757304-4884-4C7B-A2B4-D7A151D47A78}"/>
          </ac:picMkLst>
        </pc:picChg>
      </pc:sldChg>
      <pc:sldChg chg="modSp mod">
        <pc:chgData name="Chantelle Hough Louw" userId="7d4739da586a6878" providerId="LiveId" clId="{E857D5BC-30D6-43B2-A276-BB2BED27A45E}" dt="2020-06-12T07:21:46.763" v="32" actId="20577"/>
        <pc:sldMkLst>
          <pc:docMk/>
          <pc:sldMk cId="3908368118" sldId="307"/>
        </pc:sldMkLst>
        <pc:spChg chg="mod">
          <ac:chgData name="Chantelle Hough Louw" userId="7d4739da586a6878" providerId="LiveId" clId="{E857D5BC-30D6-43B2-A276-BB2BED27A45E}" dt="2020-06-12T07:21:46.763" v="32" actId="20577"/>
          <ac:spMkLst>
            <pc:docMk/>
            <pc:sldMk cId="3908368118" sldId="307"/>
            <ac:spMk id="5" creationId="{02E9C82C-6A87-4735-A097-6B711844AFDC}"/>
          </ac:spMkLst>
        </pc:spChg>
      </pc:sldChg>
      <pc:sldChg chg="addSp delSp modSp mod">
        <pc:chgData name="Chantelle Hough Louw" userId="7d4739da586a6878" providerId="LiveId" clId="{E857D5BC-30D6-43B2-A276-BB2BED27A45E}" dt="2020-06-12T07:34:36.249" v="122" actId="1076"/>
        <pc:sldMkLst>
          <pc:docMk/>
          <pc:sldMk cId="284592995" sldId="312"/>
        </pc:sldMkLst>
        <pc:spChg chg="del mod">
          <ac:chgData name="Chantelle Hough Louw" userId="7d4739da586a6878" providerId="LiveId" clId="{E857D5BC-30D6-43B2-A276-BB2BED27A45E}" dt="2020-06-12T07:33:20.901" v="117" actId="478"/>
          <ac:spMkLst>
            <pc:docMk/>
            <pc:sldMk cId="284592995" sldId="312"/>
            <ac:spMk id="5" creationId="{02E9C82C-6A87-4735-A097-6B711844AFDC}"/>
          </ac:spMkLst>
        </pc:spChg>
        <pc:picChg chg="mod">
          <ac:chgData name="Chantelle Hough Louw" userId="7d4739da586a6878" providerId="LiveId" clId="{E857D5BC-30D6-43B2-A276-BB2BED27A45E}" dt="2020-06-12T07:28:21.061" v="104" actId="1076"/>
          <ac:picMkLst>
            <pc:docMk/>
            <pc:sldMk cId="284592995" sldId="312"/>
            <ac:picMk id="6" creationId="{D6C714D7-5F33-41A7-87B6-39970F3110EE}"/>
          </ac:picMkLst>
        </pc:picChg>
        <pc:picChg chg="del">
          <ac:chgData name="Chantelle Hough Louw" userId="7d4739da586a6878" providerId="LiveId" clId="{E857D5BC-30D6-43B2-A276-BB2BED27A45E}" dt="2020-06-12T07:32:53.508" v="114" actId="478"/>
          <ac:picMkLst>
            <pc:docMk/>
            <pc:sldMk cId="284592995" sldId="312"/>
            <ac:picMk id="7" creationId="{6776BF66-EF7B-4F5A-A51D-DE42B62D35E8}"/>
          </ac:picMkLst>
        </pc:picChg>
        <pc:picChg chg="add mod">
          <ac:chgData name="Chantelle Hough Louw" userId="7d4739da586a6878" providerId="LiveId" clId="{E857D5BC-30D6-43B2-A276-BB2BED27A45E}" dt="2020-06-12T07:34:36.249" v="122" actId="1076"/>
          <ac:picMkLst>
            <pc:docMk/>
            <pc:sldMk cId="284592995" sldId="312"/>
            <ac:picMk id="8" creationId="{9274057B-72DC-4A37-948F-F3806262D966}"/>
          </ac:picMkLst>
        </pc:picChg>
        <pc:picChg chg="add del mod">
          <ac:chgData name="Chantelle Hough Louw" userId="7d4739da586a6878" providerId="LiveId" clId="{E857D5BC-30D6-43B2-A276-BB2BED27A45E}" dt="2020-06-12T07:33:20.901" v="117" actId="478"/>
          <ac:picMkLst>
            <pc:docMk/>
            <pc:sldMk cId="284592995" sldId="312"/>
            <ac:picMk id="1026" creationId="{BA5A0FBD-86F5-442C-8363-D8219A039654}"/>
          </ac:picMkLst>
        </pc:picChg>
      </pc:sldChg>
      <pc:sldChg chg="addSp delSp modSp mod">
        <pc:chgData name="Chantelle Hough Louw" userId="7d4739da586a6878" providerId="LiveId" clId="{E857D5BC-30D6-43B2-A276-BB2BED27A45E}" dt="2020-06-12T07:36:58.006" v="129" actId="1076"/>
        <pc:sldMkLst>
          <pc:docMk/>
          <pc:sldMk cId="460747966" sldId="314"/>
        </pc:sldMkLst>
        <pc:spChg chg="mod">
          <ac:chgData name="Chantelle Hough Louw" userId="7d4739da586a6878" providerId="LiveId" clId="{E857D5BC-30D6-43B2-A276-BB2BED27A45E}" dt="2020-06-12T07:22:14.091" v="36" actId="27636"/>
          <ac:spMkLst>
            <pc:docMk/>
            <pc:sldMk cId="460747966" sldId="314"/>
            <ac:spMk id="2" creationId="{00000000-0000-0000-0000-000000000000}"/>
          </ac:spMkLst>
        </pc:spChg>
        <pc:picChg chg="add mod">
          <ac:chgData name="Chantelle Hough Louw" userId="7d4739da586a6878" providerId="LiveId" clId="{E857D5BC-30D6-43B2-A276-BB2BED27A45E}" dt="2020-06-12T07:36:58.006" v="129" actId="1076"/>
          <ac:picMkLst>
            <pc:docMk/>
            <pc:sldMk cId="460747966" sldId="314"/>
            <ac:picMk id="5" creationId="{E4900F6E-DD97-4CDD-B05A-BBBB92257320}"/>
          </ac:picMkLst>
        </pc:picChg>
        <pc:picChg chg="mod">
          <ac:chgData name="Chantelle Hough Louw" userId="7d4739da586a6878" providerId="LiveId" clId="{E857D5BC-30D6-43B2-A276-BB2BED27A45E}" dt="2020-06-12T07:28:29.092" v="105" actId="1076"/>
          <ac:picMkLst>
            <pc:docMk/>
            <pc:sldMk cId="460747966" sldId="314"/>
            <ac:picMk id="6" creationId="{D6C714D7-5F33-41A7-87B6-39970F3110EE}"/>
          </ac:picMkLst>
        </pc:picChg>
        <pc:picChg chg="del">
          <ac:chgData name="Chantelle Hough Louw" userId="7d4739da586a6878" providerId="LiveId" clId="{E857D5BC-30D6-43B2-A276-BB2BED27A45E}" dt="2020-06-12T07:36:30.021" v="123" actId="478"/>
          <ac:picMkLst>
            <pc:docMk/>
            <pc:sldMk cId="460747966" sldId="314"/>
            <ac:picMk id="11" creationId="{02D2A622-3C64-4DCB-A538-38E67860F689}"/>
          </ac:picMkLst>
        </pc:picChg>
      </pc:sldChg>
      <pc:sldChg chg="modSp mod">
        <pc:chgData name="Chantelle Hough Louw" userId="7d4739da586a6878" providerId="LiveId" clId="{E857D5BC-30D6-43B2-A276-BB2BED27A45E}" dt="2020-06-12T07:28:44.333" v="107" actId="1076"/>
        <pc:sldMkLst>
          <pc:docMk/>
          <pc:sldMk cId="1847471806" sldId="315"/>
        </pc:sldMkLst>
        <pc:picChg chg="mod">
          <ac:chgData name="Chantelle Hough Louw" userId="7d4739da586a6878" providerId="LiveId" clId="{E857D5BC-30D6-43B2-A276-BB2BED27A45E}" dt="2020-06-12T07:28:44.333" v="107" actId="1076"/>
          <ac:picMkLst>
            <pc:docMk/>
            <pc:sldMk cId="1847471806" sldId="315"/>
            <ac:picMk id="6" creationId="{D6C714D7-5F33-41A7-87B6-39970F3110EE}"/>
          </ac:picMkLst>
        </pc:picChg>
      </pc:sldChg>
      <pc:sldChg chg="modSp mod">
        <pc:chgData name="Chantelle Hough Louw" userId="7d4739da586a6878" providerId="LiveId" clId="{E857D5BC-30D6-43B2-A276-BB2BED27A45E}" dt="2020-06-12T07:28:10.061" v="101" actId="1076"/>
        <pc:sldMkLst>
          <pc:docMk/>
          <pc:sldMk cId="2024759339" sldId="316"/>
        </pc:sldMkLst>
        <pc:picChg chg="mod">
          <ac:chgData name="Chantelle Hough Louw" userId="7d4739da586a6878" providerId="LiveId" clId="{E857D5BC-30D6-43B2-A276-BB2BED27A45E}" dt="2020-06-12T07:28:10.061" v="101" actId="1076"/>
          <ac:picMkLst>
            <pc:docMk/>
            <pc:sldMk cId="2024759339" sldId="316"/>
            <ac:picMk id="6" creationId="{D6C714D7-5F33-41A7-87B6-39970F3110EE}"/>
          </ac:picMkLst>
        </pc:picChg>
      </pc:sldChg>
      <pc:sldChg chg="modSp mod">
        <pc:chgData name="Chantelle Hough Louw" userId="7d4739da586a6878" providerId="LiveId" clId="{E857D5BC-30D6-43B2-A276-BB2BED27A45E}" dt="2020-06-12T07:28:05.932" v="100" actId="1076"/>
        <pc:sldMkLst>
          <pc:docMk/>
          <pc:sldMk cId="217428329" sldId="317"/>
        </pc:sldMkLst>
        <pc:spChg chg="mod">
          <ac:chgData name="Chantelle Hough Louw" userId="7d4739da586a6878" providerId="LiveId" clId="{E857D5BC-30D6-43B2-A276-BB2BED27A45E}" dt="2020-06-12T07:25:13.512" v="73" actId="113"/>
          <ac:spMkLst>
            <pc:docMk/>
            <pc:sldMk cId="217428329" sldId="317"/>
            <ac:spMk id="2" creationId="{00000000-0000-0000-0000-000000000000}"/>
          </ac:spMkLst>
        </pc:spChg>
        <pc:spChg chg="mod">
          <ac:chgData name="Chantelle Hough Louw" userId="7d4739da586a6878" providerId="LiveId" clId="{E857D5BC-30D6-43B2-A276-BB2BED27A45E}" dt="2020-06-12T07:27:56.695" v="99" actId="255"/>
          <ac:spMkLst>
            <pc:docMk/>
            <pc:sldMk cId="217428329" sldId="317"/>
            <ac:spMk id="5" creationId="{02E9C82C-6A87-4735-A097-6B711844AFDC}"/>
          </ac:spMkLst>
        </pc:spChg>
        <pc:picChg chg="mod">
          <ac:chgData name="Chantelle Hough Louw" userId="7d4739da586a6878" providerId="LiveId" clId="{E857D5BC-30D6-43B2-A276-BB2BED27A45E}" dt="2020-06-12T07:28:05.932" v="100" actId="1076"/>
          <ac:picMkLst>
            <pc:docMk/>
            <pc:sldMk cId="217428329" sldId="317"/>
            <ac:picMk id="6" creationId="{D6C714D7-5F33-41A7-87B6-39970F3110EE}"/>
          </ac:picMkLst>
        </pc:picChg>
        <pc:picChg chg="mod modCrop">
          <ac:chgData name="Chantelle Hough Louw" userId="7d4739da586a6878" providerId="LiveId" clId="{E857D5BC-30D6-43B2-A276-BB2BED27A45E}" dt="2020-06-12T07:27:36.769" v="95" actId="14100"/>
          <ac:picMkLst>
            <pc:docMk/>
            <pc:sldMk cId="217428329" sldId="317"/>
            <ac:picMk id="7" creationId="{CAB8188D-F8FA-43B1-969C-C9381C6F5379}"/>
          </ac:picMkLst>
        </pc:picChg>
      </pc:sldChg>
      <pc:sldChg chg="modSp mod">
        <pc:chgData name="Chantelle Hough Louw" userId="7d4739da586a6878" providerId="LiveId" clId="{E857D5BC-30D6-43B2-A276-BB2BED27A45E}" dt="2020-06-12T07:29:16.825" v="113" actId="14100"/>
        <pc:sldMkLst>
          <pc:docMk/>
          <pc:sldMk cId="4179717708" sldId="318"/>
        </pc:sldMkLst>
        <pc:spChg chg="mod">
          <ac:chgData name="Chantelle Hough Louw" userId="7d4739da586a6878" providerId="LiveId" clId="{E857D5BC-30D6-43B2-A276-BB2BED27A45E}" dt="2020-06-12T07:29:16.825" v="113" actId="14100"/>
          <ac:spMkLst>
            <pc:docMk/>
            <pc:sldMk cId="4179717708" sldId="318"/>
            <ac:spMk id="5" creationId="{02E9C82C-6A87-4735-A097-6B711844AFDC}"/>
          </ac:spMkLst>
        </pc:spChg>
        <pc:picChg chg="mod">
          <ac:chgData name="Chantelle Hough Louw" userId="7d4739da586a6878" providerId="LiveId" clId="{E857D5BC-30D6-43B2-A276-BB2BED27A45E}" dt="2020-06-12T07:29:01.653" v="109" actId="1076"/>
          <ac:picMkLst>
            <pc:docMk/>
            <pc:sldMk cId="4179717708" sldId="318"/>
            <ac:picMk id="6" creationId="{D6C714D7-5F33-41A7-87B6-39970F3110EE}"/>
          </ac:picMkLst>
        </pc:picChg>
      </pc:sldChg>
      <pc:sldChg chg="modSp mod">
        <pc:chgData name="Chantelle Hough Louw" userId="7d4739da586a6878" providerId="LiveId" clId="{E857D5BC-30D6-43B2-A276-BB2BED27A45E}" dt="2020-06-12T07:28:38.904" v="106" actId="1076"/>
        <pc:sldMkLst>
          <pc:docMk/>
          <pc:sldMk cId="4242717596" sldId="320"/>
        </pc:sldMkLst>
        <pc:spChg chg="mod">
          <ac:chgData name="Chantelle Hough Louw" userId="7d4739da586a6878" providerId="LiveId" clId="{E857D5BC-30D6-43B2-A276-BB2BED27A45E}" dt="2020-06-12T07:22:19.429" v="37" actId="20577"/>
          <ac:spMkLst>
            <pc:docMk/>
            <pc:sldMk cId="4242717596" sldId="320"/>
            <ac:spMk id="2" creationId="{00000000-0000-0000-0000-000000000000}"/>
          </ac:spMkLst>
        </pc:spChg>
        <pc:picChg chg="mod">
          <ac:chgData name="Chantelle Hough Louw" userId="7d4739da586a6878" providerId="LiveId" clId="{E857D5BC-30D6-43B2-A276-BB2BED27A45E}" dt="2020-06-12T07:28:38.904" v="106" actId="1076"/>
          <ac:picMkLst>
            <pc:docMk/>
            <pc:sldMk cId="4242717596" sldId="320"/>
            <ac:picMk id="6" creationId="{D6C714D7-5F33-41A7-87B6-39970F3110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E2E5-2936-477F-8FFF-947D03923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2A557-C80D-482E-8EAE-C3D1644F5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C81A3-27E8-402F-8545-BB11C6CC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DA470-B326-431D-BEB1-91C108EA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58CF6-127B-43AF-B772-C0012615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5C22-41AA-4037-9B92-CC83F3D2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D62E8-3781-4CF5-ACFC-62CC3213A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268A7-F389-43F8-88CA-2C1B56E5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00B08-95AE-4B25-B450-5C0CC54B9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6D256-C7E7-4C05-A063-F3EF05B0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9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0AC08-9C3B-4C7D-B916-8D54E5F26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74D8E-237B-41F6-9F25-AD352C7CD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B7A12-E91A-46DD-88CF-8489A371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10AE7-64D4-4DBC-B4C7-151F3A59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718AE-CBDD-46D7-98C8-8AAD75ED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0D78-269C-4C40-94A1-47CAF16C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F5DC-5B33-4FF7-81AD-1D899A42F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0894F-4D20-44F5-B3F5-7CFA3BA1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2B067-37CC-4C88-8952-BB78A490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37795-85E0-4CE6-B20A-5858408F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37C4-305D-4051-9B13-B815333D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7107D-E019-4546-B830-B112B85AA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E76D0-2004-42A8-BB11-50FF8260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A231C-18AA-4789-A0EF-197D42F9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2336-33E4-45FA-9EEE-236F9A84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6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F29-968A-4B69-8E64-51DFFBFB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C9DD-EE7D-4653-9C6C-2196560D7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71A3B-3F1D-44F6-9132-8B17F3D89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771A3-AC8F-4487-BB23-16722A89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D32A3-7FD6-491B-9958-493DB880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15D34-F3DA-4013-A5DB-2833E4AA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A9FC-4D4A-4848-ADC8-744EC810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9BA78-E03E-4EB5-A118-577386434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E7D05-9F86-46A9-84FF-1F11B2AF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C4CCE-C3E9-4278-B8C1-A810B64BF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3F3E0-A3D9-4337-BEF0-478431B4A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A05FC-933A-41EF-BA05-9CD21B3E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0E616-9BB4-445B-9234-5E59A31B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4284A-25B5-4AD8-83DA-83AB8B66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2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09EE-F9B9-456B-962A-2C637F10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1FF2E-B5FB-4ADB-A01B-B26FB0DC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55DD7-559B-4D6C-BD1B-D4ACF9F2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38A0-A278-4E96-83D5-B5A97609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7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7DCED-194C-4BBB-95CC-D1D45881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18FFB-CA1E-4B6F-9A9D-6693A4B2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71FE7-386D-48B1-8D2E-88881C47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7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4348-71C4-428C-976F-64D17ACA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E536F-E457-46EA-8804-60986089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9ACF-C136-4F78-B325-C10E7F9A4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A9024-9ECF-4541-8B16-503F5358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BF152-C524-446E-81AA-5AD470B7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E65C1-BEF6-4015-988C-7905BDFA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6F57-1A50-47E3-93E2-157716BC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1BF7C-58CB-4719-A4BD-1E3382F9D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A3B51-0714-4B98-AE8F-69C12E88A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58445-40F2-4F5E-9F6D-D32CB477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B438C-44F4-4CF3-9EEA-00F9BC88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35A08-51B3-4904-A42C-3CD804F6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95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200BE-18C8-488E-87C0-6262F714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C61BC-79F3-4F66-8FF4-4F7D548D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C132D-E8D6-462A-BD90-06F0BDC46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9B1E8-6289-40FA-8223-CCE3C9723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9527F-0780-4C57-AB4D-D6585CFDC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0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FE151D-0932-49A6-ADB1-94FD3BA471EA}"/>
              </a:ext>
            </a:extLst>
          </p:cNvPr>
          <p:cNvSpPr txBox="1">
            <a:spLocks/>
          </p:cNvSpPr>
          <p:nvPr/>
        </p:nvSpPr>
        <p:spPr>
          <a:xfrm>
            <a:off x="4253502" y="986310"/>
            <a:ext cx="7020747" cy="49128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nl-NL" sz="6300" b="1" spc="-25" dirty="0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SOCIAL JUSTICE RESPONSES TO COVID-19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nl-NL" sz="3200" b="1" spc="-25" dirty="0">
              <a:solidFill>
                <a:schemeClr val="bg1"/>
              </a:solidFill>
              <a:latin typeface="Trebuchet MS"/>
              <a:ea typeface="Times New Roman" panose="02020603050405020304" pitchFamily="18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6000" b="1" spc="-25" dirty="0">
                <a:solidFill>
                  <a:srgbClr val="FFC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 to the Waterfront Rotary Club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ZA" sz="3600" spc="-25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ZA" sz="3600" spc="-25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600" spc="-25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 THULI MADONSELA: CHAIR IN SOCIAL JUSTICE  STELLENBOSCH UNIVERSITY, SOCIAL JUSTICE M-PLAN CONVENER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ZA" sz="3200" spc="-25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ZA" sz="3200" spc="-25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nl-NL" sz="2000" spc="-25" dirty="0">
                <a:solidFill>
                  <a:schemeClr val="bg1"/>
                </a:solidFill>
                <a:latin typeface="Trebuchet MS"/>
                <a:cs typeface="Arial"/>
              </a:rPr>
              <a:t> 12 June 2020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C999845-C279-4255-B207-8E8F10E15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17" y="272531"/>
            <a:ext cx="2393571" cy="6347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A11EE1-1E1D-45E3-BCBA-B36BFC597C2B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78BB1-606B-4367-BB62-D6165BDD9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83" y="139998"/>
            <a:ext cx="1368331" cy="1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5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A SOCIAL JUSTICE PARADIGM</a:t>
            </a:r>
            <a:endParaRPr lang="en-ZA" dirty="0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9C82C-6A87-4735-A097-6B711844AFDC}"/>
              </a:ext>
            </a:extLst>
          </p:cNvPr>
          <p:cNvSpPr txBox="1">
            <a:spLocks/>
          </p:cNvSpPr>
          <p:nvPr/>
        </p:nvSpPr>
        <p:spPr>
          <a:xfrm>
            <a:off x="552423" y="1958140"/>
            <a:ext cx="10515600" cy="3732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Trebuchet MS"/>
                <a:cs typeface="Times New Roman"/>
              </a:rPr>
              <a:t>Three Rs by Nancy Fraser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Redistribution-Parity of Participation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Recognition-Equal Respect and Opportunity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Representation; Equal Voice</a:t>
            </a:r>
            <a:endParaRPr lang="en-ZA" dirty="0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714D7-5F33-41A7-87B6-39970F31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83" y="112486"/>
            <a:ext cx="1368331" cy="1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hat&#10;&#10;Description automatically generated">
            <a:extLst>
              <a:ext uri="{FF2B5EF4-FFF2-40B4-BE49-F238E27FC236}">
                <a16:creationId xmlns:a16="http://schemas.microsoft.com/office/drawing/2014/main" id="{CAB8188D-F8FA-43B1-969C-C9381C6F5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1" t="6940" r="7877"/>
          <a:stretch/>
        </p:blipFill>
        <p:spPr>
          <a:xfrm>
            <a:off x="0" y="-3629"/>
            <a:ext cx="59351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702" y="365125"/>
            <a:ext cx="4803098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 M-PLAN WAY</a:t>
            </a:r>
            <a:endParaRPr lang="en-ZA" dirty="0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9C82C-6A87-4735-A097-6B711844AFDC}"/>
              </a:ext>
            </a:extLst>
          </p:cNvPr>
          <p:cNvSpPr txBox="1">
            <a:spLocks/>
          </p:cNvSpPr>
          <p:nvPr/>
        </p:nvSpPr>
        <p:spPr>
          <a:xfrm>
            <a:off x="5935171" y="1341444"/>
            <a:ext cx="6169743" cy="54040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solidFill>
                  <a:schemeClr val="bg1"/>
                </a:solidFill>
                <a:latin typeface="Trebuchet MS"/>
                <a:cs typeface="Times New Roman"/>
              </a:rPr>
              <a:t>ALL HANDS ON DECK SYSTEMS &amp; DISRUPTIVE APPROACH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Leveraging data analytics for consciously impactful policy and law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Crowd funding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Social accountability and cohesion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Leadership at all levels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714D7-5F33-41A7-87B6-39970F311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83" y="114583"/>
            <a:ext cx="1368331" cy="1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THE NEXT CHAPTER</a:t>
            </a:r>
            <a:endParaRPr lang="en-ZA" dirty="0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9C82C-6A87-4735-A097-6B711844AFDC}"/>
              </a:ext>
            </a:extLst>
          </p:cNvPr>
          <p:cNvSpPr txBox="1">
            <a:spLocks/>
          </p:cNvSpPr>
          <p:nvPr/>
        </p:nvSpPr>
        <p:spPr>
          <a:xfrm>
            <a:off x="552423" y="1958140"/>
            <a:ext cx="10158760" cy="3732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Every generation has a responsibility and opportunity to improve on what it has inherited to make the next chapter better for humanity and the  planet</a:t>
            </a:r>
            <a:endParaRPr lang="en-ZA" dirty="0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714D7-5F33-41A7-87B6-39970F31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83" y="112486"/>
            <a:ext cx="1368331" cy="1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GRATITUDE</a:t>
            </a:r>
            <a:endParaRPr lang="en-ZA" dirty="0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9C82C-6A87-4735-A097-6B711844AFDC}"/>
              </a:ext>
            </a:extLst>
          </p:cNvPr>
          <p:cNvSpPr txBox="1">
            <a:spLocks/>
          </p:cNvSpPr>
          <p:nvPr/>
        </p:nvSpPr>
        <p:spPr>
          <a:xfrm>
            <a:off x="552423" y="1958140"/>
            <a:ext cx="10515600" cy="3732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 ENKOSI!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THANK YOU! </a:t>
            </a: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DANKIE!</a:t>
            </a:r>
            <a:endParaRPr lang="en-ZA" dirty="0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714D7-5F33-41A7-87B6-39970F31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83" y="269051"/>
            <a:ext cx="1368331" cy="1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3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OVERVIEW</a:t>
            </a:r>
            <a:endParaRPr lang="en-ZA" dirty="0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9C82C-6A87-4735-A097-6B711844AFDC}"/>
              </a:ext>
            </a:extLst>
          </p:cNvPr>
          <p:cNvSpPr txBox="1">
            <a:spLocks/>
          </p:cNvSpPr>
          <p:nvPr/>
        </p:nvSpPr>
        <p:spPr>
          <a:xfrm>
            <a:off x="552423" y="1958140"/>
            <a:ext cx="10515600" cy="3732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Acknowledgements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The COVID-19 Lens on a Promise Betrayed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Why is Social (In)justice Our Problem?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What Has Gone Wrong?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When You Can Only Do Little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A Social Justice Paradigm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The M-Plan Way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The Next Chapter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Gratitude</a:t>
            </a:r>
            <a:endParaRPr lang="en-ZA" dirty="0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714D7-5F33-41A7-87B6-39970F31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83" y="112486"/>
            <a:ext cx="1368331" cy="1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0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ACKNOWLEDGEMENTS</a:t>
            </a:r>
            <a:endParaRPr lang="en-ZA" dirty="0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714D7-5F33-41A7-87B6-39970F31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83" y="112486"/>
            <a:ext cx="1368331" cy="128096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274057B-72DC-4A37-948F-F3806262D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495" y="1081548"/>
            <a:ext cx="5547610" cy="55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THE COVID-19 LENS ON A PROMISE BETRAYED</a:t>
            </a:r>
            <a:endParaRPr lang="en-ZA" sz="3600" dirty="0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9C82C-6A87-4735-A097-6B711844AFDC}"/>
              </a:ext>
            </a:extLst>
          </p:cNvPr>
          <p:cNvSpPr txBox="1">
            <a:spLocks/>
          </p:cNvSpPr>
          <p:nvPr/>
        </p:nvSpPr>
        <p:spPr>
          <a:xfrm>
            <a:off x="552423" y="1958140"/>
            <a:ext cx="10515600" cy="3732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endParaRPr lang="en-ZA" dirty="0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714D7-5F33-41A7-87B6-39970F31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37" y="112486"/>
            <a:ext cx="1341863" cy="1280969"/>
          </a:xfrm>
          <a:prstGeom prst="rect">
            <a:avLst/>
          </a:prstGeom>
        </p:spPr>
      </p:pic>
      <p:pic>
        <p:nvPicPr>
          <p:cNvPr id="9" name="Picture 8" descr="A picture containing photo, grass, colorful, table&#10;&#10;Description automatically generated">
            <a:extLst>
              <a:ext uri="{FF2B5EF4-FFF2-40B4-BE49-F238E27FC236}">
                <a16:creationId xmlns:a16="http://schemas.microsoft.com/office/drawing/2014/main" id="{B3EDE555-64F5-41DF-A5A1-3BA7103A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17" y="1167500"/>
            <a:ext cx="8131063" cy="53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5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THE COVID-19 LENS ON A PROMISE BETRAYED</a:t>
            </a:r>
            <a:endParaRPr lang="en-ZA" dirty="0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9C82C-6A87-4735-A097-6B711844AFDC}"/>
              </a:ext>
            </a:extLst>
          </p:cNvPr>
          <p:cNvSpPr txBox="1">
            <a:spLocks/>
          </p:cNvSpPr>
          <p:nvPr/>
        </p:nvSpPr>
        <p:spPr>
          <a:xfrm>
            <a:off x="838200" y="1464108"/>
            <a:ext cx="10736766" cy="50287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>
                <a:solidFill>
                  <a:srgbClr val="FFC000"/>
                </a:solidFill>
                <a:latin typeface="Trebuchet MS"/>
                <a:cs typeface="Times New Roman"/>
              </a:rPr>
              <a:t>We, therefore, through our freely elected representatives, adopt this Constitution as the supreme law of the Republic so as to -</a:t>
            </a:r>
          </a:p>
          <a:p>
            <a:pPr algn="ctr"/>
            <a:r>
              <a:rPr lang="en-US" sz="6000" b="1" i="1" cap="all" dirty="0">
                <a:solidFill>
                  <a:srgbClr val="FFC000"/>
                </a:solidFill>
                <a:latin typeface="Trebuchet MS"/>
                <a:cs typeface="Times New Roman"/>
              </a:rPr>
              <a:t>Heal the divisions of the </a:t>
            </a:r>
          </a:p>
          <a:p>
            <a:pPr algn="ctr"/>
            <a:r>
              <a:rPr lang="en-US" sz="9600" b="1" cap="all" dirty="0">
                <a:solidFill>
                  <a:schemeClr val="bg1"/>
                </a:solidFill>
                <a:latin typeface="Trebuchet MS"/>
                <a:cs typeface="Times New Roman"/>
              </a:rPr>
              <a:t>The Promise of Social Justice </a:t>
            </a:r>
          </a:p>
          <a:p>
            <a:pPr algn="ctr"/>
            <a:r>
              <a:rPr lang="en-US" sz="6000" b="1" i="1" dirty="0">
                <a:solidFill>
                  <a:srgbClr val="FFC000"/>
                </a:solidFill>
                <a:latin typeface="Trebuchet MS"/>
                <a:cs typeface="Times New Roman"/>
              </a:rPr>
              <a:t>past and establish a society based on democratic values, </a:t>
            </a:r>
            <a:r>
              <a:rPr lang="en-US" sz="7600" b="1" i="1" dirty="0">
                <a:solidFill>
                  <a:schemeClr val="bg1"/>
                </a:solidFill>
                <a:latin typeface="Trebuchet MS"/>
                <a:cs typeface="Times New Roman"/>
              </a:rPr>
              <a:t>social justice and fundamental human rights;</a:t>
            </a:r>
          </a:p>
          <a:p>
            <a:pPr algn="ctr"/>
            <a:r>
              <a:rPr lang="en-US" sz="6000" b="1" i="1" dirty="0">
                <a:solidFill>
                  <a:srgbClr val="FFC000"/>
                </a:solidFill>
                <a:latin typeface="Trebuchet MS"/>
                <a:cs typeface="Times New Roman"/>
              </a:rPr>
              <a:t>Lay the foundation for a democratic and open society in which government is based on the will of the people and every person is equally protected by law;</a:t>
            </a:r>
          </a:p>
          <a:p>
            <a:pPr algn="ctr"/>
            <a:r>
              <a:rPr lang="en-US" sz="6000" b="1" i="1" dirty="0">
                <a:solidFill>
                  <a:srgbClr val="FFC000"/>
                </a:solidFill>
                <a:latin typeface="Trebuchet MS"/>
                <a:cs typeface="Times New Roman"/>
              </a:rPr>
              <a:t>Improve the quality of </a:t>
            </a:r>
            <a:r>
              <a:rPr lang="en-US" sz="6000" b="1" i="1" dirty="0" err="1">
                <a:solidFill>
                  <a:srgbClr val="FFC000"/>
                </a:solidFill>
                <a:latin typeface="Trebuchet MS"/>
                <a:cs typeface="Times New Roman"/>
              </a:rPr>
              <a:t>of</a:t>
            </a:r>
            <a:r>
              <a:rPr lang="en-US" sz="6000" b="1" i="1" dirty="0">
                <a:solidFill>
                  <a:srgbClr val="FFC000"/>
                </a:solidFill>
                <a:latin typeface="Trebuchet MS"/>
                <a:cs typeface="Times New Roman"/>
              </a:rPr>
              <a:t> all citizens and free the potential of every person; and Build a united and democratic South Africa able to take its rightful place as a sovereign state in the family of nations.</a:t>
            </a:r>
          </a:p>
          <a:p>
            <a:pPr marL="742950" indent="-74295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rebuchet MS"/>
              <a:cs typeface="Times New Roman"/>
            </a:endParaRPr>
          </a:p>
          <a:p>
            <a:pPr marL="742950" indent="-742950" algn="ctr">
              <a:buFont typeface="+mj-lt"/>
              <a:buAutoNum type="arabicPeriod"/>
            </a:pPr>
            <a:endParaRPr lang="en-ZA" dirty="0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836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56" y="365125"/>
            <a:ext cx="10080154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WHY IS SOCIAL JUSTICE OUR PROBLEM?</a:t>
            </a:r>
            <a:endParaRPr lang="en-ZA" dirty="0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714D7-5F33-41A7-87B6-39970F31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583" y="112486"/>
            <a:ext cx="1368331" cy="1280969"/>
          </a:xfrm>
          <a:prstGeom prst="rect">
            <a:avLst/>
          </a:prstGeom>
        </p:spPr>
      </p:pic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E4900F6E-DD97-4CDD-B05A-BBBB92257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69" y="1393455"/>
            <a:ext cx="9767341" cy="491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WHAT HAS GONE WRONG?</a:t>
            </a:r>
            <a:endParaRPr lang="en-ZA" dirty="0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9C82C-6A87-4735-A097-6B711844AFDC}"/>
              </a:ext>
            </a:extLst>
          </p:cNvPr>
          <p:cNvSpPr txBox="1">
            <a:spLocks/>
          </p:cNvSpPr>
          <p:nvPr/>
        </p:nvSpPr>
        <p:spPr>
          <a:xfrm>
            <a:off x="552423" y="1958140"/>
            <a:ext cx="10515600" cy="3732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714D7-5F33-41A7-87B6-39970F31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35" y="112486"/>
            <a:ext cx="1368331" cy="128096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BB0DBE-802A-494A-9F91-90BBA5DE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61" y="1710511"/>
            <a:ext cx="8028878" cy="42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1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WHEN YOU CAN ONLY DO LITTLE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 –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  <a:cs typeface="Times New Roman"/>
              </a:rPr>
              <a:t>ROTARY AND KEONI CHING WAY</a:t>
            </a:r>
            <a:endParaRPr lang="en-ZA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7527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9C82C-6A87-4735-A097-6B711844A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2423" y="1958140"/>
            <a:ext cx="10515600" cy="3732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endParaRPr lang="en-ZA" dirty="0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714D7-5F33-41A7-87B6-39970F31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83" y="150156"/>
            <a:ext cx="1368331" cy="1280969"/>
          </a:xfrm>
          <a:prstGeom prst="rect">
            <a:avLst/>
          </a:prstGeom>
        </p:spPr>
      </p:pic>
      <p:pic>
        <p:nvPicPr>
          <p:cNvPr id="9" name="Picture 8" descr="A picture containing phone, holding, sign, man&#10;&#10;Description automatically generated">
            <a:extLst>
              <a:ext uri="{FF2B5EF4-FFF2-40B4-BE49-F238E27FC236}">
                <a16:creationId xmlns:a16="http://schemas.microsoft.com/office/drawing/2014/main" id="{3FE9731F-6E9B-45D5-860E-9817C6537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776" y="1833678"/>
            <a:ext cx="9021336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ebuchet MS"/>
                <a:cs typeface="Times New Roman"/>
              </a:rPr>
              <a:t>OVERVIEW</a:t>
            </a:r>
            <a:endParaRPr lang="en-ZA" dirty="0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9C82C-6A87-4735-A097-6B711844AFDC}"/>
              </a:ext>
            </a:extLst>
          </p:cNvPr>
          <p:cNvSpPr txBox="1">
            <a:spLocks/>
          </p:cNvSpPr>
          <p:nvPr/>
        </p:nvSpPr>
        <p:spPr>
          <a:xfrm>
            <a:off x="265772" y="1341444"/>
            <a:ext cx="11651408" cy="3732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6000" dirty="0"/>
              <a:t>8-year-old </a:t>
            </a:r>
            <a:r>
              <a:rPr lang="en-ZA" sz="6000" dirty="0" err="1"/>
              <a:t>Keoni</a:t>
            </a:r>
            <a:r>
              <a:rPr lang="en-ZA" sz="6000" dirty="0"/>
              <a:t> Ching, raised the money by making kindness keychains that he sold for $5.</a:t>
            </a:r>
            <a:endParaRPr lang="en-US" sz="6000" dirty="0">
              <a:solidFill>
                <a:schemeClr val="bg1"/>
              </a:solidFill>
              <a:latin typeface="Trebuchet MS"/>
              <a:cs typeface="Times New Roman"/>
            </a:endParaRPr>
          </a:p>
          <a:p>
            <a:pPr marL="742950" indent="-742950" algn="ctr">
              <a:buFont typeface="+mj-lt"/>
              <a:buAutoNum type="arabicPeriod"/>
            </a:pPr>
            <a:endParaRPr lang="en-ZA" dirty="0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57304-4884-4C7B-A2B4-D7A151D4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83" y="150156"/>
            <a:ext cx="1368331" cy="1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3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17A934AEAC441AF47E945F1AED0C0" ma:contentTypeVersion="12" ma:contentTypeDescription="Create a new document." ma:contentTypeScope="" ma:versionID="18d79aac0bb8e7cb32952c981f8a8627">
  <xsd:schema xmlns:xsd="http://www.w3.org/2001/XMLSchema" xmlns:xs="http://www.w3.org/2001/XMLSchema" xmlns:p="http://schemas.microsoft.com/office/2006/metadata/properties" xmlns:ns2="60199b31-2299-4531-8872-a3eaba744cbd" xmlns:ns3="c39f1452-4462-4979-941b-c1317cfd14ce" targetNamespace="http://schemas.microsoft.com/office/2006/metadata/properties" ma:root="true" ma:fieldsID="59241d1bd67d95405b661c67290c4b2e" ns2:_="" ns3:_="">
    <xsd:import namespace="60199b31-2299-4531-8872-a3eaba744cbd"/>
    <xsd:import namespace="c39f1452-4462-4979-941b-c1317cfd1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99b31-2299-4531-8872-a3eaba744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f1452-4462-4979-941b-c1317cfd14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CE61A-8E14-43A2-9AB4-1D9E1EA1FD2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9ABC9D-73FA-4082-985C-5201C2C27F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99b31-2299-4531-8872-a3eaba744cbd"/>
    <ds:schemaRef ds:uri="c39f1452-4462-4979-941b-c1317cfd1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4C6704-3482-49A1-80BD-961A11884F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338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Office Theme</vt:lpstr>
      <vt:lpstr>PowerPoint Presentation</vt:lpstr>
      <vt:lpstr>OVERVIEW</vt:lpstr>
      <vt:lpstr>ACKNOWLEDGEMENTS</vt:lpstr>
      <vt:lpstr>THE COVID-19 LENS ON A PROMISE BETRAYED</vt:lpstr>
      <vt:lpstr>THE COVID-19 LENS ON A PROMISE BETRAYED</vt:lpstr>
      <vt:lpstr>WHY IS SOCIAL JUSTICE OUR PROBLEM?</vt:lpstr>
      <vt:lpstr>WHAT HAS GONE WRONG?</vt:lpstr>
      <vt:lpstr>WHEN YOU CAN ONLY DO LITTLE  – ROTARY AND KEONI CHING WAY</vt:lpstr>
      <vt:lpstr>OVERVIEW</vt:lpstr>
      <vt:lpstr>A SOCIAL JUSTICE PARADIGM</vt:lpstr>
      <vt:lpstr> M-PLAN WAY</vt:lpstr>
      <vt:lpstr>THE NEXT CHAPTER</vt:lpstr>
      <vt:lpstr>GRATITUDE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First-year achievement award for students and lecturers 2020</dc:title>
  <dc:creator>Elena Farmer</dc:creator>
  <cp:lastModifiedBy>Chantelle Hough Louw</cp:lastModifiedBy>
  <cp:revision>20</cp:revision>
  <dcterms:created xsi:type="dcterms:W3CDTF">2020-05-15T08:15:05Z</dcterms:created>
  <dcterms:modified xsi:type="dcterms:W3CDTF">2020-06-12T07:37:27Z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0x01010048117A934AEAC441AF47E945F1AED0C0</vt:lpwstr>
  </property>
</Properties>
</file>