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8"/>
  </p:notesMasterIdLst>
  <p:sldIdLst>
    <p:sldId id="430" r:id="rId5"/>
    <p:sldId id="428" r:id="rId6"/>
    <p:sldId id="426" r:id="rId7"/>
    <p:sldId id="431" r:id="rId8"/>
    <p:sldId id="432" r:id="rId9"/>
    <p:sldId id="433" r:id="rId10"/>
    <p:sldId id="442" r:id="rId11"/>
    <p:sldId id="444" r:id="rId12"/>
    <p:sldId id="445" r:id="rId13"/>
    <p:sldId id="448" r:id="rId14"/>
    <p:sldId id="434" r:id="rId15"/>
    <p:sldId id="435" r:id="rId16"/>
    <p:sldId id="436" r:id="rId17"/>
    <p:sldId id="437" r:id="rId18"/>
    <p:sldId id="438" r:id="rId19"/>
    <p:sldId id="439" r:id="rId20"/>
    <p:sldId id="440" r:id="rId21"/>
    <p:sldId id="449" r:id="rId22"/>
    <p:sldId id="450" r:id="rId23"/>
    <p:sldId id="451" r:id="rId24"/>
    <p:sldId id="429" r:id="rId25"/>
    <p:sldId id="453" r:id="rId26"/>
    <p:sldId id="45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01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845" userDrawn="1">
          <p15:clr>
            <a:srgbClr val="A4A3A4"/>
          </p15:clr>
        </p15:guide>
        <p15:guide id="4" orient="horz" pos="22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61223B"/>
    <a:srgbClr val="3A3E40"/>
    <a:srgbClr val="F1EBDF"/>
    <a:srgbClr val="461B2B"/>
    <a:srgbClr val="461A2B"/>
    <a:srgbClr val="4D5356"/>
    <a:srgbClr val="E2D6C0"/>
    <a:srgbClr val="8B23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21A672-67D4-49E6-83E4-44D75BF8FFDB}" v="1" dt="2022-09-09T06:39:51.8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62"/>
    <p:restoredTop sz="82120" autoAdjust="0"/>
  </p:normalViewPr>
  <p:slideViewPr>
    <p:cSldViewPr snapToGrid="0" snapToObjects="1" showGuides="1">
      <p:cViewPr varScale="1">
        <p:scale>
          <a:sx n="106" d="100"/>
          <a:sy n="106" d="100"/>
        </p:scale>
        <p:origin x="200" y="1280"/>
      </p:cViewPr>
      <p:guideLst>
        <p:guide orient="horz" pos="2001"/>
        <p:guide pos="3840"/>
        <p:guide orient="horz" pos="845"/>
        <p:guide orient="horz" pos="2260"/>
      </p:guideLst>
    </p:cSldViewPr>
  </p:slideViewPr>
  <p:notesTextViewPr>
    <p:cViewPr>
      <p:scale>
        <a:sx n="140" d="100"/>
        <a:sy n="14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 snapToGrid="0" snapToObjects="1">
      <p:cViewPr varScale="1">
        <p:scale>
          <a:sx n="158" d="100"/>
          <a:sy n="158" d="100"/>
        </p:scale>
        <p:origin x="564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oete, M, Me [marcloete@sun.ac.za]" userId="c692ce5e-68bb-4d19-afa8-3391a59c36f2" providerId="ADAL" clId="{9121A672-67D4-49E6-83E4-44D75BF8FFDB}"/>
    <pc:docChg chg="undo custSel modSld modMainMaster">
      <pc:chgData name="Cloete, M, Me [marcloete@sun.ac.za]" userId="c692ce5e-68bb-4d19-afa8-3391a59c36f2" providerId="ADAL" clId="{9121A672-67D4-49E6-83E4-44D75BF8FFDB}" dt="2022-09-09T08:27:06.271" v="6" actId="1076"/>
      <pc:docMkLst>
        <pc:docMk/>
      </pc:docMkLst>
      <pc:sldChg chg="modSp mod">
        <pc:chgData name="Cloete, M, Me [marcloete@sun.ac.za]" userId="c692ce5e-68bb-4d19-afa8-3391a59c36f2" providerId="ADAL" clId="{9121A672-67D4-49E6-83E4-44D75BF8FFDB}" dt="2022-09-09T08:27:06.271" v="6" actId="1076"/>
        <pc:sldMkLst>
          <pc:docMk/>
          <pc:sldMk cId="2496186536" sldId="428"/>
        </pc:sldMkLst>
        <pc:spChg chg="mod">
          <ac:chgData name="Cloete, M, Me [marcloete@sun.ac.za]" userId="c692ce5e-68bb-4d19-afa8-3391a59c36f2" providerId="ADAL" clId="{9121A672-67D4-49E6-83E4-44D75BF8FFDB}" dt="2022-09-09T08:27:06.271" v="6" actId="1076"/>
          <ac:spMkLst>
            <pc:docMk/>
            <pc:sldMk cId="2496186536" sldId="428"/>
            <ac:spMk id="15" creationId="{2C5CD48B-9973-447C-B4A0-6458F0223689}"/>
          </ac:spMkLst>
        </pc:spChg>
        <pc:spChg chg="mod">
          <ac:chgData name="Cloete, M, Me [marcloete@sun.ac.za]" userId="c692ce5e-68bb-4d19-afa8-3391a59c36f2" providerId="ADAL" clId="{9121A672-67D4-49E6-83E4-44D75BF8FFDB}" dt="2022-09-09T07:26:22.240" v="2" actId="1076"/>
          <ac:spMkLst>
            <pc:docMk/>
            <pc:sldMk cId="2496186536" sldId="428"/>
            <ac:spMk id="21" creationId="{C1963C5B-6E3B-AF60-A315-7CCAAACF8A1A}"/>
          </ac:spMkLst>
        </pc:spChg>
        <pc:grpChg chg="mod">
          <ac:chgData name="Cloete, M, Me [marcloete@sun.ac.za]" userId="c692ce5e-68bb-4d19-afa8-3391a59c36f2" providerId="ADAL" clId="{9121A672-67D4-49E6-83E4-44D75BF8FFDB}" dt="2022-09-09T07:26:22.240" v="2" actId="1076"/>
          <ac:grpSpMkLst>
            <pc:docMk/>
            <pc:sldMk cId="2496186536" sldId="428"/>
            <ac:grpSpMk id="18" creationId="{C349EC3A-73CE-9739-F6BF-092302B398F3}"/>
          </ac:grpSpMkLst>
        </pc:grpChg>
        <pc:picChg chg="mod">
          <ac:chgData name="Cloete, M, Me [marcloete@sun.ac.za]" userId="c692ce5e-68bb-4d19-afa8-3391a59c36f2" providerId="ADAL" clId="{9121A672-67D4-49E6-83E4-44D75BF8FFDB}" dt="2022-09-09T08:27:06.271" v="6" actId="1076"/>
          <ac:picMkLst>
            <pc:docMk/>
            <pc:sldMk cId="2496186536" sldId="428"/>
            <ac:picMk id="17" creationId="{143A4864-4A70-D464-2699-428F894341DB}"/>
          </ac:picMkLst>
        </pc:picChg>
      </pc:sldChg>
      <pc:sldChg chg="modSp mod">
        <pc:chgData name="Cloete, M, Me [marcloete@sun.ac.za]" userId="c692ce5e-68bb-4d19-afa8-3391a59c36f2" providerId="ADAL" clId="{9121A672-67D4-49E6-83E4-44D75BF8FFDB}" dt="2022-09-09T08:26:58.208" v="4" actId="1076"/>
        <pc:sldMkLst>
          <pc:docMk/>
          <pc:sldMk cId="1243293366" sldId="453"/>
        </pc:sldMkLst>
        <pc:picChg chg="mod">
          <ac:chgData name="Cloete, M, Me [marcloete@sun.ac.za]" userId="c692ce5e-68bb-4d19-afa8-3391a59c36f2" providerId="ADAL" clId="{9121A672-67D4-49E6-83E4-44D75BF8FFDB}" dt="2022-09-09T08:26:58.208" v="4" actId="1076"/>
          <ac:picMkLst>
            <pc:docMk/>
            <pc:sldMk cId="1243293366" sldId="453"/>
            <ac:picMk id="5" creationId="{DE245650-CF3D-BC4D-12F6-86D9EEC86053}"/>
          </ac:picMkLst>
        </pc:picChg>
        <pc:picChg chg="mod">
          <ac:chgData name="Cloete, M, Me [marcloete@sun.ac.za]" userId="c692ce5e-68bb-4d19-afa8-3391a59c36f2" providerId="ADAL" clId="{9121A672-67D4-49E6-83E4-44D75BF8FFDB}" dt="2022-09-09T08:26:58.208" v="4" actId="1076"/>
          <ac:picMkLst>
            <pc:docMk/>
            <pc:sldMk cId="1243293366" sldId="453"/>
            <ac:picMk id="13" creationId="{C0B95DC7-405E-0DAE-33C4-786C54F1FCDB}"/>
          </ac:picMkLst>
        </pc:picChg>
      </pc:sldChg>
      <pc:sldMasterChg chg="modSp mod">
        <pc:chgData name="Cloete, M, Me [marcloete@sun.ac.za]" userId="c692ce5e-68bb-4d19-afa8-3391a59c36f2" providerId="ADAL" clId="{9121A672-67D4-49E6-83E4-44D75BF8FFDB}" dt="2022-09-09T06:40:47.839" v="1"/>
        <pc:sldMasterMkLst>
          <pc:docMk/>
          <pc:sldMasterMk cId="185710988" sldId="2147483648"/>
        </pc:sldMasterMkLst>
        <pc:spChg chg="mod">
          <ac:chgData name="Cloete, M, Me [marcloete@sun.ac.za]" userId="c692ce5e-68bb-4d19-afa8-3391a59c36f2" providerId="ADAL" clId="{9121A672-67D4-49E6-83E4-44D75BF8FFDB}" dt="2022-09-09T06:40:47.839" v="1"/>
          <ac:spMkLst>
            <pc:docMk/>
            <pc:sldMasterMk cId="185710988" sldId="2147483648"/>
            <ac:spMk id="9" creationId="{5DE18A1C-E612-604E-AA9F-9A73E465BA68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69B49-EEFB-4B49-ACAD-82B53A8DDF70}" type="datetimeFigureOut">
              <a:rPr lang="en-US" smtClean="0"/>
              <a:t>9/16/22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BF6EFC-B03E-874C-9CD9-41B66C8AE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9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Delete the slides or ghost placeholders you do not wish to include in your presentation.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More slides can be added from the </a:t>
            </a:r>
            <a:r>
              <a:rPr lang="en-US" b="1" dirty="0">
                <a:solidFill>
                  <a:schemeClr val="accent1"/>
                </a:solidFill>
              </a:rPr>
              <a:t>Insert</a:t>
            </a:r>
            <a:r>
              <a:rPr lang="en-US" dirty="0"/>
              <a:t> &gt; </a:t>
            </a:r>
            <a:r>
              <a:rPr lang="en-US" b="1" dirty="0">
                <a:solidFill>
                  <a:schemeClr val="accent1"/>
                </a:solidFill>
              </a:rPr>
              <a:t>New Slide </a:t>
            </a:r>
            <a:r>
              <a:rPr lang="en-US" dirty="0"/>
              <a:t>option.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F6EFC-B03E-874C-9CD9-41B66C8AE1E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448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Cover/End Slide Layout</a:t>
            </a:r>
          </a:p>
          <a:p>
            <a:endParaRPr lang="en-GB" dirty="0">
              <a:solidFill>
                <a:srgbClr val="000000"/>
              </a:solidFill>
            </a:endParaRPr>
          </a:p>
          <a:p>
            <a:r>
              <a:rPr lang="en-ZA" b="0" i="0" dirty="0">
                <a:solidFill>
                  <a:srgbClr val="252423"/>
                </a:solidFill>
                <a:effectLst/>
                <a:latin typeface="-apple-system"/>
              </a:rPr>
              <a:t>The maroon rectangle and ghost text placeholder is fully scalable and movable, as is the SU logo.</a:t>
            </a:r>
          </a:p>
          <a:p>
            <a:endParaRPr lang="en-ZA" b="0" i="0" dirty="0">
              <a:solidFill>
                <a:srgbClr val="252423"/>
              </a:solidFill>
              <a:effectLst/>
              <a:latin typeface="-apple-system"/>
            </a:endParaRPr>
          </a:p>
          <a:p>
            <a:r>
              <a:rPr lang="en-GB" b="0" dirty="0">
                <a:solidFill>
                  <a:srgbClr val="000000"/>
                </a:solidFill>
                <a:latin typeface="Raleway" panose="020B0003030101060003" pitchFamily="34" charset="0"/>
              </a:rPr>
              <a:t>To change the image: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>
                <a:solidFill>
                  <a:srgbClr val="000000"/>
                </a:solidFill>
                <a:latin typeface="Raleway" panose="020B0003030101060003" pitchFamily="34" charset="0"/>
              </a:rPr>
              <a:t>Select it, then click on the </a:t>
            </a:r>
            <a:r>
              <a:rPr lang="en-GB" b="1" dirty="0">
                <a:solidFill>
                  <a:srgbClr val="000000"/>
                </a:solidFill>
                <a:latin typeface="Raleway" panose="020B0003030101060003" pitchFamily="34" charset="0"/>
              </a:rPr>
              <a:t>Picture Format </a:t>
            </a:r>
            <a:r>
              <a:rPr lang="en-GB" b="0" dirty="0">
                <a:solidFill>
                  <a:srgbClr val="000000"/>
                </a:solidFill>
                <a:latin typeface="Raleway" panose="020B0003030101060003" pitchFamily="34" charset="0"/>
              </a:rPr>
              <a:t>tab.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>
                <a:solidFill>
                  <a:srgbClr val="000000"/>
                </a:solidFill>
                <a:latin typeface="Raleway" panose="020B0003030101060003" pitchFamily="34" charset="0"/>
              </a:rPr>
              <a:t>Click on the </a:t>
            </a:r>
            <a:r>
              <a:rPr lang="en-GB" b="1" dirty="0">
                <a:solidFill>
                  <a:srgbClr val="000000"/>
                </a:solidFill>
                <a:latin typeface="Raleway" panose="020B0003030101060003" pitchFamily="34" charset="0"/>
              </a:rPr>
              <a:t>Change Picture</a:t>
            </a:r>
            <a:r>
              <a:rPr lang="en-GB" b="0" dirty="0">
                <a:solidFill>
                  <a:srgbClr val="000000"/>
                </a:solidFill>
                <a:latin typeface="Raleway" panose="020B0003030101060003" pitchFamily="34" charset="0"/>
              </a:rPr>
              <a:t> icon and choose the </a:t>
            </a:r>
            <a:r>
              <a:rPr lang="en-GB" b="1" dirty="0">
                <a:solidFill>
                  <a:srgbClr val="000000"/>
                </a:solidFill>
                <a:latin typeface="Raleway" panose="020B0003030101060003" pitchFamily="34" charset="0"/>
              </a:rPr>
              <a:t>From a File</a:t>
            </a:r>
            <a:r>
              <a:rPr lang="en-GB" b="0" dirty="0">
                <a:solidFill>
                  <a:srgbClr val="000000"/>
                </a:solidFill>
                <a:latin typeface="Raleway" panose="020B0003030101060003" pitchFamily="34" charset="0"/>
              </a:rPr>
              <a:t> option 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000000"/>
                </a:solidFill>
                <a:latin typeface="Raleway" panose="020B0003030101060003" pitchFamily="34" charset="0"/>
              </a:rPr>
              <a:t>Browse and select a picture and click on the </a:t>
            </a:r>
            <a:r>
              <a:rPr lang="en-GB" b="1" dirty="0">
                <a:solidFill>
                  <a:srgbClr val="000000"/>
                </a:solidFill>
                <a:latin typeface="Raleway" panose="020B0003030101060003" pitchFamily="34" charset="0"/>
              </a:rPr>
              <a:t>Insert</a:t>
            </a:r>
            <a:r>
              <a:rPr lang="en-GB" b="0" dirty="0">
                <a:solidFill>
                  <a:srgbClr val="000000"/>
                </a:solidFill>
                <a:latin typeface="Raleway" panose="020B0003030101060003" pitchFamily="34" charset="0"/>
              </a:rPr>
              <a:t> button.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>
              <a:solidFill>
                <a:srgbClr val="000000"/>
              </a:solidFill>
              <a:latin typeface="Raleway" panose="020B00030301010600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>
                <a:solidFill>
                  <a:srgbClr val="000000"/>
                </a:solidFill>
                <a:latin typeface="Raleway" panose="020B0003030101060003" pitchFamily="34" charset="0"/>
              </a:rPr>
              <a:t>Use the </a:t>
            </a:r>
            <a:r>
              <a:rPr lang="en-GB" b="1" dirty="0">
                <a:solidFill>
                  <a:srgbClr val="000000"/>
                </a:solidFill>
                <a:latin typeface="Raleway" panose="020B0003030101060003" pitchFamily="34" charset="0"/>
              </a:rPr>
              <a:t>Crop</a:t>
            </a:r>
            <a:r>
              <a:rPr lang="en-GB" b="0" dirty="0">
                <a:solidFill>
                  <a:srgbClr val="000000"/>
                </a:solidFill>
                <a:latin typeface="Raleway" panose="020B0003030101060003" pitchFamily="34" charset="0"/>
              </a:rPr>
              <a:t> command to adjust the image.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>
                <a:solidFill>
                  <a:srgbClr val="000000"/>
                </a:solidFill>
                <a:latin typeface="Raleway" panose="020B0003030101060003" pitchFamily="34" charset="0"/>
              </a:rPr>
              <a:t>Click on the </a:t>
            </a:r>
            <a:r>
              <a:rPr lang="en-GB" b="1" dirty="0">
                <a:solidFill>
                  <a:srgbClr val="000000"/>
                </a:solidFill>
                <a:latin typeface="Raleway" panose="020B0003030101060003" pitchFamily="34" charset="0"/>
              </a:rPr>
              <a:t>Crop</a:t>
            </a:r>
            <a:r>
              <a:rPr lang="en-GB" b="0" dirty="0">
                <a:solidFill>
                  <a:srgbClr val="000000"/>
                </a:solidFill>
                <a:latin typeface="Raleway" panose="020B0003030101060003" pitchFamily="34" charset="0"/>
              </a:rPr>
              <a:t> command again to apply the changes.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>
              <a:solidFill>
                <a:srgbClr val="000000"/>
              </a:solidFill>
              <a:latin typeface="Raleway" panose="020B00030301010600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>
                <a:solidFill>
                  <a:srgbClr val="000000"/>
                </a:solidFill>
                <a:latin typeface="Raleway" panose="020B0003030101060003" pitchFamily="34" charset="0"/>
              </a:rPr>
              <a:t>Remember to add image attributions to photographs or artworks.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>
              <a:solidFill>
                <a:srgbClr val="000000"/>
              </a:solidFill>
              <a:latin typeface="Raleway" panose="020B0003030101060003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F6EFC-B03E-874C-9CD9-41B66C8AE1E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871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Cover/End Slide Layout</a:t>
            </a:r>
          </a:p>
          <a:p>
            <a:endParaRPr lang="en-GB" dirty="0">
              <a:solidFill>
                <a:srgbClr val="000000"/>
              </a:solidFill>
            </a:endParaRPr>
          </a:p>
          <a:p>
            <a:r>
              <a:rPr lang="en-ZA" b="0" i="0" dirty="0">
                <a:solidFill>
                  <a:srgbClr val="252423"/>
                </a:solidFill>
                <a:effectLst/>
                <a:latin typeface="-apple-system"/>
              </a:rPr>
              <a:t>The maroon rectangle and ghost text placeholder is fully scalable and movable, as is the SU logo.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>
              <a:solidFill>
                <a:srgbClr val="000000"/>
              </a:solidFill>
              <a:latin typeface="Raleway" panose="020B00030301010600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>
                <a:solidFill>
                  <a:srgbClr val="000000"/>
                </a:solidFill>
                <a:latin typeface="Raleway" panose="020B0003030101060003" pitchFamily="34" charset="0"/>
              </a:rPr>
              <a:t>To change the image: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>
                <a:solidFill>
                  <a:srgbClr val="000000"/>
                </a:solidFill>
                <a:latin typeface="Raleway" panose="020B0003030101060003" pitchFamily="34" charset="0"/>
              </a:rPr>
              <a:t>Select it, then click on the </a:t>
            </a:r>
            <a:r>
              <a:rPr lang="en-GB" b="1" dirty="0">
                <a:solidFill>
                  <a:srgbClr val="000000"/>
                </a:solidFill>
                <a:latin typeface="Raleway" panose="020B0003030101060003" pitchFamily="34" charset="0"/>
              </a:rPr>
              <a:t>Picture Format </a:t>
            </a:r>
            <a:r>
              <a:rPr lang="en-GB" b="0" dirty="0">
                <a:solidFill>
                  <a:srgbClr val="000000"/>
                </a:solidFill>
                <a:latin typeface="Raleway" panose="020B0003030101060003" pitchFamily="34" charset="0"/>
              </a:rPr>
              <a:t>tab.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>
                <a:solidFill>
                  <a:srgbClr val="000000"/>
                </a:solidFill>
                <a:latin typeface="Raleway" panose="020B0003030101060003" pitchFamily="34" charset="0"/>
              </a:rPr>
              <a:t>Click on the </a:t>
            </a:r>
            <a:r>
              <a:rPr lang="en-GB" b="1" dirty="0">
                <a:solidFill>
                  <a:srgbClr val="000000"/>
                </a:solidFill>
                <a:latin typeface="Raleway" panose="020B0003030101060003" pitchFamily="34" charset="0"/>
              </a:rPr>
              <a:t>Change Picture</a:t>
            </a:r>
            <a:r>
              <a:rPr lang="en-GB" b="0" dirty="0">
                <a:solidFill>
                  <a:srgbClr val="000000"/>
                </a:solidFill>
                <a:latin typeface="Raleway" panose="020B0003030101060003" pitchFamily="34" charset="0"/>
              </a:rPr>
              <a:t> icon and choose the </a:t>
            </a:r>
            <a:r>
              <a:rPr lang="en-GB" b="1" dirty="0">
                <a:solidFill>
                  <a:srgbClr val="000000"/>
                </a:solidFill>
                <a:latin typeface="Raleway" panose="020B0003030101060003" pitchFamily="34" charset="0"/>
              </a:rPr>
              <a:t>From a File</a:t>
            </a:r>
            <a:r>
              <a:rPr lang="en-GB" b="0" dirty="0">
                <a:solidFill>
                  <a:srgbClr val="000000"/>
                </a:solidFill>
                <a:latin typeface="Raleway" panose="020B0003030101060003" pitchFamily="34" charset="0"/>
              </a:rPr>
              <a:t> option 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000000"/>
                </a:solidFill>
                <a:latin typeface="Raleway" panose="020B0003030101060003" pitchFamily="34" charset="0"/>
              </a:rPr>
              <a:t>Browse and select a picture and click on the </a:t>
            </a:r>
            <a:r>
              <a:rPr lang="en-GB" b="1" dirty="0">
                <a:solidFill>
                  <a:srgbClr val="000000"/>
                </a:solidFill>
                <a:latin typeface="Raleway" panose="020B0003030101060003" pitchFamily="34" charset="0"/>
              </a:rPr>
              <a:t>Insert</a:t>
            </a:r>
            <a:r>
              <a:rPr lang="en-GB" b="0" dirty="0">
                <a:solidFill>
                  <a:srgbClr val="000000"/>
                </a:solidFill>
                <a:latin typeface="Raleway" panose="020B0003030101060003" pitchFamily="34" charset="0"/>
              </a:rPr>
              <a:t> button.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>
              <a:solidFill>
                <a:srgbClr val="000000"/>
              </a:solidFill>
              <a:latin typeface="Raleway" panose="020B00030301010600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>
                <a:solidFill>
                  <a:srgbClr val="000000"/>
                </a:solidFill>
                <a:latin typeface="Raleway" panose="020B0003030101060003" pitchFamily="34" charset="0"/>
              </a:rPr>
              <a:t>Use the </a:t>
            </a:r>
            <a:r>
              <a:rPr lang="en-GB" b="1" dirty="0">
                <a:solidFill>
                  <a:srgbClr val="000000"/>
                </a:solidFill>
                <a:latin typeface="Raleway" panose="020B0003030101060003" pitchFamily="34" charset="0"/>
              </a:rPr>
              <a:t>Crop</a:t>
            </a:r>
            <a:r>
              <a:rPr lang="en-GB" b="0" dirty="0">
                <a:solidFill>
                  <a:srgbClr val="000000"/>
                </a:solidFill>
                <a:latin typeface="Raleway" panose="020B0003030101060003" pitchFamily="34" charset="0"/>
              </a:rPr>
              <a:t> command to adjust the image.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>
                <a:solidFill>
                  <a:srgbClr val="000000"/>
                </a:solidFill>
                <a:latin typeface="Raleway" panose="020B0003030101060003" pitchFamily="34" charset="0"/>
              </a:rPr>
              <a:t>Click on the </a:t>
            </a:r>
            <a:r>
              <a:rPr lang="en-GB" b="1" dirty="0">
                <a:solidFill>
                  <a:srgbClr val="000000"/>
                </a:solidFill>
                <a:latin typeface="Raleway" panose="020B0003030101060003" pitchFamily="34" charset="0"/>
              </a:rPr>
              <a:t>Crop</a:t>
            </a:r>
            <a:r>
              <a:rPr lang="en-GB" b="0" dirty="0">
                <a:solidFill>
                  <a:srgbClr val="000000"/>
                </a:solidFill>
                <a:latin typeface="Raleway" panose="020B0003030101060003" pitchFamily="34" charset="0"/>
              </a:rPr>
              <a:t> command again to apply the changes.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>
              <a:solidFill>
                <a:srgbClr val="000000"/>
              </a:solidFill>
              <a:latin typeface="Raleway" panose="020B00030301010600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>
                <a:solidFill>
                  <a:srgbClr val="000000"/>
                </a:solidFill>
                <a:latin typeface="Raleway" panose="020B0003030101060003" pitchFamily="34" charset="0"/>
              </a:rPr>
              <a:t>Remember to add image attributions to photographs or artworks.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>
              <a:solidFill>
                <a:srgbClr val="000000"/>
              </a:solidFill>
              <a:latin typeface="Raleway" panose="020B00030301010600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F6EFC-B03E-874C-9CD9-41B66C8AE1E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178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To change or delete the Faculty Name, go to:</a:t>
            </a:r>
          </a:p>
          <a:p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View</a:t>
            </a:r>
            <a:r>
              <a:rPr lang="en-GB" dirty="0">
                <a:solidFill>
                  <a:srgbClr val="000000"/>
                </a:solidFill>
              </a:rPr>
              <a:t> &gt; </a:t>
            </a:r>
            <a:r>
              <a:rPr lang="en-GB" b="1" dirty="0">
                <a:solidFill>
                  <a:srgbClr val="000000"/>
                </a:solidFill>
              </a:rPr>
              <a:t>Slide Master</a:t>
            </a:r>
          </a:p>
          <a:p>
            <a:r>
              <a:rPr lang="en-GB" dirty="0">
                <a:solidFill>
                  <a:srgbClr val="000000"/>
                </a:solidFill>
              </a:rPr>
              <a:t>Edit the text on the very top slide and close the </a:t>
            </a:r>
            <a:r>
              <a:rPr lang="en-GB" b="1" dirty="0">
                <a:solidFill>
                  <a:srgbClr val="000000"/>
                </a:solidFill>
              </a:rPr>
              <a:t>Slide Master </a:t>
            </a:r>
            <a:r>
              <a:rPr lang="en-GB" dirty="0">
                <a:solidFill>
                  <a:srgbClr val="000000"/>
                </a:solidFill>
              </a:rPr>
              <a:t>by clicking on the X icon “</a:t>
            </a:r>
            <a:r>
              <a:rPr lang="en-GB" b="1" dirty="0">
                <a:solidFill>
                  <a:srgbClr val="000000"/>
                </a:solidFill>
              </a:rPr>
              <a:t>Close Master</a:t>
            </a:r>
            <a:r>
              <a:rPr lang="en-GB" dirty="0">
                <a:solidFill>
                  <a:srgbClr val="000000"/>
                </a:solidFill>
              </a:rPr>
              <a:t>”.</a:t>
            </a:r>
            <a:endParaRPr lang="en-GB" b="0" i="0" dirty="0">
              <a:solidFill>
                <a:srgbClr val="000000"/>
              </a:solidFill>
              <a:latin typeface="Trebuchet MS" panose="020B0703020202090204" pitchFamily="34" charset="0"/>
            </a:endParaRP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Delete the slides or ghost placeholders you do not wish to include in your presentation.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F6EFC-B03E-874C-9CD9-41B66C8AE1E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199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To change or delete the Faculty Name, go to:</a:t>
            </a:r>
          </a:p>
          <a:p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View</a:t>
            </a:r>
            <a:r>
              <a:rPr lang="en-GB" dirty="0">
                <a:solidFill>
                  <a:srgbClr val="000000"/>
                </a:solidFill>
              </a:rPr>
              <a:t> &gt; </a:t>
            </a:r>
            <a:r>
              <a:rPr lang="en-GB" b="1" dirty="0">
                <a:solidFill>
                  <a:srgbClr val="000000"/>
                </a:solidFill>
              </a:rPr>
              <a:t>Slide Master</a:t>
            </a:r>
          </a:p>
          <a:p>
            <a:r>
              <a:rPr lang="en-GB" dirty="0">
                <a:solidFill>
                  <a:srgbClr val="000000"/>
                </a:solidFill>
              </a:rPr>
              <a:t>Edit the text on the very top slide and close the </a:t>
            </a:r>
            <a:r>
              <a:rPr lang="en-GB" b="1" dirty="0">
                <a:solidFill>
                  <a:srgbClr val="000000"/>
                </a:solidFill>
              </a:rPr>
              <a:t>Slide Master </a:t>
            </a:r>
            <a:r>
              <a:rPr lang="en-GB" dirty="0">
                <a:solidFill>
                  <a:srgbClr val="000000"/>
                </a:solidFill>
              </a:rPr>
              <a:t>by clicking on the X icon “</a:t>
            </a:r>
            <a:r>
              <a:rPr lang="en-GB" b="1" dirty="0">
                <a:solidFill>
                  <a:srgbClr val="000000"/>
                </a:solidFill>
              </a:rPr>
              <a:t>Close Master</a:t>
            </a:r>
            <a:r>
              <a:rPr lang="en-GB" dirty="0">
                <a:solidFill>
                  <a:srgbClr val="000000"/>
                </a:solidFill>
              </a:rPr>
              <a:t>”.</a:t>
            </a:r>
            <a:endParaRPr lang="en-GB" b="0" i="0" dirty="0">
              <a:solidFill>
                <a:srgbClr val="000000"/>
              </a:solidFill>
              <a:latin typeface="Trebuchet MS" panose="020B0703020202090204" pitchFamily="34" charset="0"/>
            </a:endParaRP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Delete the slides or ghost placeholders you do not wish to include in your presentation.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F6EFC-B03E-874C-9CD9-41B66C8AE1E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977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To change or delete the Faculty Name, go to:</a:t>
            </a:r>
          </a:p>
          <a:p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View</a:t>
            </a:r>
            <a:r>
              <a:rPr lang="en-GB" dirty="0">
                <a:solidFill>
                  <a:srgbClr val="000000"/>
                </a:solidFill>
              </a:rPr>
              <a:t> &gt; </a:t>
            </a:r>
            <a:r>
              <a:rPr lang="en-GB" b="1" dirty="0">
                <a:solidFill>
                  <a:srgbClr val="000000"/>
                </a:solidFill>
              </a:rPr>
              <a:t>Slide Master</a:t>
            </a:r>
          </a:p>
          <a:p>
            <a:r>
              <a:rPr lang="en-GB" dirty="0">
                <a:solidFill>
                  <a:srgbClr val="000000"/>
                </a:solidFill>
              </a:rPr>
              <a:t>Edit the text on the very top slide and close the </a:t>
            </a:r>
            <a:r>
              <a:rPr lang="en-GB" b="1" dirty="0">
                <a:solidFill>
                  <a:srgbClr val="000000"/>
                </a:solidFill>
              </a:rPr>
              <a:t>Slide Master </a:t>
            </a:r>
            <a:r>
              <a:rPr lang="en-GB" dirty="0">
                <a:solidFill>
                  <a:srgbClr val="000000"/>
                </a:solidFill>
              </a:rPr>
              <a:t>by clicking on the X icon “</a:t>
            </a:r>
            <a:r>
              <a:rPr lang="en-GB" b="1" dirty="0">
                <a:solidFill>
                  <a:srgbClr val="000000"/>
                </a:solidFill>
              </a:rPr>
              <a:t>Close Master</a:t>
            </a:r>
            <a:r>
              <a:rPr lang="en-GB" dirty="0">
                <a:solidFill>
                  <a:srgbClr val="000000"/>
                </a:solidFill>
              </a:rPr>
              <a:t>”.</a:t>
            </a:r>
            <a:endParaRPr lang="en-GB" b="0" i="0" dirty="0">
              <a:solidFill>
                <a:srgbClr val="000000"/>
              </a:solidFill>
              <a:latin typeface="Trebuchet MS" panose="020B0703020202090204" pitchFamily="34" charset="0"/>
            </a:endParaRP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Delete the slides or ghost placeholders you do not wish to include in your presentation.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F6EFC-B03E-874C-9CD9-41B66C8AE1E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94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Cover/End Slide Layout</a:t>
            </a:r>
          </a:p>
          <a:p>
            <a:endParaRPr lang="en-GB" dirty="0">
              <a:solidFill>
                <a:srgbClr val="000000"/>
              </a:solidFill>
            </a:endParaRPr>
          </a:p>
          <a:p>
            <a:r>
              <a:rPr lang="en-ZA" b="0" i="0" dirty="0">
                <a:solidFill>
                  <a:srgbClr val="252423"/>
                </a:solidFill>
                <a:effectLst/>
                <a:latin typeface="-apple-system"/>
              </a:rPr>
              <a:t>The maroon rectangle and ghost text placeholder is fully scalable and movable, as is the SU logo.</a:t>
            </a:r>
          </a:p>
          <a:p>
            <a:endParaRPr lang="en-GB" b="0" dirty="0">
              <a:solidFill>
                <a:srgbClr val="000000"/>
              </a:solidFill>
              <a:latin typeface="Raleway" panose="020B00030301010600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>
                <a:solidFill>
                  <a:srgbClr val="000000"/>
                </a:solidFill>
                <a:latin typeface="Raleway" panose="020B0003030101060003" pitchFamily="34" charset="0"/>
              </a:rPr>
              <a:t>To change the image: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>
                <a:solidFill>
                  <a:srgbClr val="000000"/>
                </a:solidFill>
                <a:latin typeface="Raleway" panose="020B0003030101060003" pitchFamily="34" charset="0"/>
              </a:rPr>
              <a:t>Select it, then click on the </a:t>
            </a:r>
            <a:r>
              <a:rPr lang="en-GB" b="1" dirty="0">
                <a:solidFill>
                  <a:srgbClr val="000000"/>
                </a:solidFill>
                <a:latin typeface="Raleway" panose="020B0003030101060003" pitchFamily="34" charset="0"/>
              </a:rPr>
              <a:t>Picture Format </a:t>
            </a:r>
            <a:r>
              <a:rPr lang="en-GB" b="0" dirty="0">
                <a:solidFill>
                  <a:srgbClr val="000000"/>
                </a:solidFill>
                <a:latin typeface="Raleway" panose="020B0003030101060003" pitchFamily="34" charset="0"/>
              </a:rPr>
              <a:t>tab.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>
                <a:solidFill>
                  <a:srgbClr val="000000"/>
                </a:solidFill>
                <a:latin typeface="Raleway" panose="020B0003030101060003" pitchFamily="34" charset="0"/>
              </a:rPr>
              <a:t>Click on the </a:t>
            </a:r>
            <a:r>
              <a:rPr lang="en-GB" b="1" dirty="0">
                <a:solidFill>
                  <a:srgbClr val="000000"/>
                </a:solidFill>
                <a:latin typeface="Raleway" panose="020B0003030101060003" pitchFamily="34" charset="0"/>
              </a:rPr>
              <a:t>Change Picture</a:t>
            </a:r>
            <a:r>
              <a:rPr lang="en-GB" b="0" dirty="0">
                <a:solidFill>
                  <a:srgbClr val="000000"/>
                </a:solidFill>
                <a:latin typeface="Raleway" panose="020B0003030101060003" pitchFamily="34" charset="0"/>
              </a:rPr>
              <a:t> icon and choose the </a:t>
            </a:r>
            <a:r>
              <a:rPr lang="en-GB" b="1" dirty="0">
                <a:solidFill>
                  <a:srgbClr val="000000"/>
                </a:solidFill>
                <a:latin typeface="Raleway" panose="020B0003030101060003" pitchFamily="34" charset="0"/>
              </a:rPr>
              <a:t>From a File</a:t>
            </a:r>
            <a:r>
              <a:rPr lang="en-GB" b="0" dirty="0">
                <a:solidFill>
                  <a:srgbClr val="000000"/>
                </a:solidFill>
                <a:latin typeface="Raleway" panose="020B0003030101060003" pitchFamily="34" charset="0"/>
              </a:rPr>
              <a:t> option 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000000"/>
                </a:solidFill>
                <a:latin typeface="Raleway" panose="020B0003030101060003" pitchFamily="34" charset="0"/>
              </a:rPr>
              <a:t>Browse and select a picture and click on the </a:t>
            </a:r>
            <a:r>
              <a:rPr lang="en-GB" b="1" dirty="0">
                <a:solidFill>
                  <a:srgbClr val="000000"/>
                </a:solidFill>
                <a:latin typeface="Raleway" panose="020B0003030101060003" pitchFamily="34" charset="0"/>
              </a:rPr>
              <a:t>Insert</a:t>
            </a:r>
            <a:r>
              <a:rPr lang="en-GB" b="0" dirty="0">
                <a:solidFill>
                  <a:srgbClr val="000000"/>
                </a:solidFill>
                <a:latin typeface="Raleway" panose="020B0003030101060003" pitchFamily="34" charset="0"/>
              </a:rPr>
              <a:t> button.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>
              <a:solidFill>
                <a:srgbClr val="000000"/>
              </a:solidFill>
              <a:latin typeface="Raleway" panose="020B00030301010600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>
                <a:solidFill>
                  <a:srgbClr val="000000"/>
                </a:solidFill>
                <a:latin typeface="Raleway" panose="020B0003030101060003" pitchFamily="34" charset="0"/>
              </a:rPr>
              <a:t>Use the </a:t>
            </a:r>
            <a:r>
              <a:rPr lang="en-GB" b="1" dirty="0">
                <a:solidFill>
                  <a:srgbClr val="000000"/>
                </a:solidFill>
                <a:latin typeface="Raleway" panose="020B0003030101060003" pitchFamily="34" charset="0"/>
              </a:rPr>
              <a:t>Crop</a:t>
            </a:r>
            <a:r>
              <a:rPr lang="en-GB" b="0" dirty="0">
                <a:solidFill>
                  <a:srgbClr val="000000"/>
                </a:solidFill>
                <a:latin typeface="Raleway" panose="020B0003030101060003" pitchFamily="34" charset="0"/>
              </a:rPr>
              <a:t> command to adjust the image.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>
                <a:solidFill>
                  <a:srgbClr val="000000"/>
                </a:solidFill>
                <a:latin typeface="Raleway" panose="020B0003030101060003" pitchFamily="34" charset="0"/>
              </a:rPr>
              <a:t>Click on the </a:t>
            </a:r>
            <a:r>
              <a:rPr lang="en-GB" b="1" dirty="0">
                <a:solidFill>
                  <a:srgbClr val="000000"/>
                </a:solidFill>
                <a:latin typeface="Raleway" panose="020B0003030101060003" pitchFamily="34" charset="0"/>
              </a:rPr>
              <a:t>Crop</a:t>
            </a:r>
            <a:r>
              <a:rPr lang="en-GB" b="0" dirty="0">
                <a:solidFill>
                  <a:srgbClr val="000000"/>
                </a:solidFill>
                <a:latin typeface="Raleway" panose="020B0003030101060003" pitchFamily="34" charset="0"/>
              </a:rPr>
              <a:t> command again to apply the changes.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>
              <a:solidFill>
                <a:srgbClr val="000000"/>
              </a:solidFill>
              <a:latin typeface="Raleway" panose="020B00030301010600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>
                <a:solidFill>
                  <a:srgbClr val="000000"/>
                </a:solidFill>
                <a:latin typeface="Raleway" panose="020B0003030101060003" pitchFamily="34" charset="0"/>
              </a:rPr>
              <a:t>Remember to add image attributions to photographs or artworks.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F6EFC-B03E-874C-9CD9-41B66C8AE1E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68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Cover/End Slide Layout</a:t>
            </a:r>
          </a:p>
          <a:p>
            <a:endParaRPr lang="en-GB" dirty="0">
              <a:solidFill>
                <a:srgbClr val="000000"/>
              </a:solidFill>
            </a:endParaRPr>
          </a:p>
          <a:p>
            <a:r>
              <a:rPr lang="en-ZA" b="0" i="0" dirty="0">
                <a:solidFill>
                  <a:srgbClr val="252423"/>
                </a:solidFill>
                <a:effectLst/>
                <a:latin typeface="-apple-system"/>
              </a:rPr>
              <a:t>The maroon rectangle and ghost text placeholder is fully scalable and movable, as is the SU logo.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>
              <a:solidFill>
                <a:srgbClr val="000000"/>
              </a:solidFill>
              <a:latin typeface="Raleway" panose="020B00030301010600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>
                <a:solidFill>
                  <a:srgbClr val="000000"/>
                </a:solidFill>
                <a:latin typeface="Raleway" panose="020B0003030101060003" pitchFamily="34" charset="0"/>
              </a:rPr>
              <a:t>To change the image: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>
                <a:solidFill>
                  <a:srgbClr val="000000"/>
                </a:solidFill>
                <a:latin typeface="Raleway" panose="020B0003030101060003" pitchFamily="34" charset="0"/>
              </a:rPr>
              <a:t>Select it, then click on the </a:t>
            </a:r>
            <a:r>
              <a:rPr lang="en-GB" b="1" dirty="0">
                <a:solidFill>
                  <a:srgbClr val="000000"/>
                </a:solidFill>
                <a:latin typeface="Raleway" panose="020B0003030101060003" pitchFamily="34" charset="0"/>
              </a:rPr>
              <a:t>Picture Format </a:t>
            </a:r>
            <a:r>
              <a:rPr lang="en-GB" b="0" dirty="0">
                <a:solidFill>
                  <a:srgbClr val="000000"/>
                </a:solidFill>
                <a:latin typeface="Raleway" panose="020B0003030101060003" pitchFamily="34" charset="0"/>
              </a:rPr>
              <a:t>tab.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>
                <a:solidFill>
                  <a:srgbClr val="000000"/>
                </a:solidFill>
                <a:latin typeface="Raleway" panose="020B0003030101060003" pitchFamily="34" charset="0"/>
              </a:rPr>
              <a:t>Click on the </a:t>
            </a:r>
            <a:r>
              <a:rPr lang="en-GB" b="1" dirty="0">
                <a:solidFill>
                  <a:srgbClr val="000000"/>
                </a:solidFill>
                <a:latin typeface="Raleway" panose="020B0003030101060003" pitchFamily="34" charset="0"/>
              </a:rPr>
              <a:t>Change Picture</a:t>
            </a:r>
            <a:r>
              <a:rPr lang="en-GB" b="0" dirty="0">
                <a:solidFill>
                  <a:srgbClr val="000000"/>
                </a:solidFill>
                <a:latin typeface="Raleway" panose="020B0003030101060003" pitchFamily="34" charset="0"/>
              </a:rPr>
              <a:t> icon and choose the </a:t>
            </a:r>
            <a:r>
              <a:rPr lang="en-GB" b="1" dirty="0">
                <a:solidFill>
                  <a:srgbClr val="000000"/>
                </a:solidFill>
                <a:latin typeface="Raleway" panose="020B0003030101060003" pitchFamily="34" charset="0"/>
              </a:rPr>
              <a:t>From a File</a:t>
            </a:r>
            <a:r>
              <a:rPr lang="en-GB" b="0" dirty="0">
                <a:solidFill>
                  <a:srgbClr val="000000"/>
                </a:solidFill>
                <a:latin typeface="Raleway" panose="020B0003030101060003" pitchFamily="34" charset="0"/>
              </a:rPr>
              <a:t> option 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000000"/>
                </a:solidFill>
                <a:latin typeface="Raleway" panose="020B0003030101060003" pitchFamily="34" charset="0"/>
              </a:rPr>
              <a:t>Browse and select a picture and click on the </a:t>
            </a:r>
            <a:r>
              <a:rPr lang="en-GB" b="1" dirty="0">
                <a:solidFill>
                  <a:srgbClr val="000000"/>
                </a:solidFill>
                <a:latin typeface="Raleway" panose="020B0003030101060003" pitchFamily="34" charset="0"/>
              </a:rPr>
              <a:t>Insert</a:t>
            </a:r>
            <a:r>
              <a:rPr lang="en-GB" b="0" dirty="0">
                <a:solidFill>
                  <a:srgbClr val="000000"/>
                </a:solidFill>
                <a:latin typeface="Raleway" panose="020B0003030101060003" pitchFamily="34" charset="0"/>
              </a:rPr>
              <a:t> button.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>
              <a:solidFill>
                <a:srgbClr val="000000"/>
              </a:solidFill>
              <a:latin typeface="Raleway" panose="020B00030301010600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>
                <a:solidFill>
                  <a:srgbClr val="000000"/>
                </a:solidFill>
                <a:latin typeface="Raleway" panose="020B0003030101060003" pitchFamily="34" charset="0"/>
              </a:rPr>
              <a:t>Use the </a:t>
            </a:r>
            <a:r>
              <a:rPr lang="en-GB" b="1" dirty="0">
                <a:solidFill>
                  <a:srgbClr val="000000"/>
                </a:solidFill>
                <a:latin typeface="Raleway" panose="020B0003030101060003" pitchFamily="34" charset="0"/>
              </a:rPr>
              <a:t>Crop</a:t>
            </a:r>
            <a:r>
              <a:rPr lang="en-GB" b="0" dirty="0">
                <a:solidFill>
                  <a:srgbClr val="000000"/>
                </a:solidFill>
                <a:latin typeface="Raleway" panose="020B0003030101060003" pitchFamily="34" charset="0"/>
              </a:rPr>
              <a:t> command to adjust the image.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>
                <a:solidFill>
                  <a:srgbClr val="000000"/>
                </a:solidFill>
                <a:latin typeface="Raleway" panose="020B0003030101060003" pitchFamily="34" charset="0"/>
              </a:rPr>
              <a:t>Click on the </a:t>
            </a:r>
            <a:r>
              <a:rPr lang="en-GB" b="1" dirty="0">
                <a:solidFill>
                  <a:srgbClr val="000000"/>
                </a:solidFill>
                <a:latin typeface="Raleway" panose="020B0003030101060003" pitchFamily="34" charset="0"/>
              </a:rPr>
              <a:t>Crop</a:t>
            </a:r>
            <a:r>
              <a:rPr lang="en-GB" b="0" dirty="0">
                <a:solidFill>
                  <a:srgbClr val="000000"/>
                </a:solidFill>
                <a:latin typeface="Raleway" panose="020B0003030101060003" pitchFamily="34" charset="0"/>
              </a:rPr>
              <a:t> command again to apply the changes.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>
              <a:solidFill>
                <a:srgbClr val="000000"/>
              </a:solidFill>
              <a:latin typeface="Raleway" panose="020B00030301010600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>
                <a:solidFill>
                  <a:srgbClr val="000000"/>
                </a:solidFill>
                <a:latin typeface="Raleway" panose="020B0003030101060003" pitchFamily="34" charset="0"/>
              </a:rPr>
              <a:t>Remember to add image attributions to photographs or artworks.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>
              <a:solidFill>
                <a:srgbClr val="000000"/>
              </a:solidFill>
              <a:latin typeface="Raleway" panose="020B00030301010600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F6EFC-B03E-874C-9CD9-41B66C8AE1E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178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Cover/End Slide Layout</a:t>
            </a:r>
          </a:p>
          <a:p>
            <a:endParaRPr lang="en-GB" dirty="0">
              <a:solidFill>
                <a:srgbClr val="000000"/>
              </a:solidFill>
            </a:endParaRPr>
          </a:p>
          <a:p>
            <a:r>
              <a:rPr lang="en-ZA" b="0" i="0" dirty="0">
                <a:solidFill>
                  <a:srgbClr val="252423"/>
                </a:solidFill>
                <a:effectLst/>
                <a:latin typeface="-apple-system"/>
              </a:rPr>
              <a:t>The maroon rectangle and ghost text placeholder is fully scalable and movable, as is the SU logo.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>
              <a:solidFill>
                <a:srgbClr val="000000"/>
              </a:solidFill>
              <a:latin typeface="Raleway" panose="020B00030301010600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>
                <a:solidFill>
                  <a:srgbClr val="000000"/>
                </a:solidFill>
                <a:latin typeface="Raleway" panose="020B0003030101060003" pitchFamily="34" charset="0"/>
              </a:rPr>
              <a:t>To change the image: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>
                <a:solidFill>
                  <a:srgbClr val="000000"/>
                </a:solidFill>
                <a:latin typeface="Raleway" panose="020B0003030101060003" pitchFamily="34" charset="0"/>
              </a:rPr>
              <a:t>Select it, then click on the </a:t>
            </a:r>
            <a:r>
              <a:rPr lang="en-GB" b="1" dirty="0">
                <a:solidFill>
                  <a:srgbClr val="000000"/>
                </a:solidFill>
                <a:latin typeface="Raleway" panose="020B0003030101060003" pitchFamily="34" charset="0"/>
              </a:rPr>
              <a:t>Picture Format </a:t>
            </a:r>
            <a:r>
              <a:rPr lang="en-GB" b="0" dirty="0">
                <a:solidFill>
                  <a:srgbClr val="000000"/>
                </a:solidFill>
                <a:latin typeface="Raleway" panose="020B0003030101060003" pitchFamily="34" charset="0"/>
              </a:rPr>
              <a:t>tab.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>
                <a:solidFill>
                  <a:srgbClr val="000000"/>
                </a:solidFill>
                <a:latin typeface="Raleway" panose="020B0003030101060003" pitchFamily="34" charset="0"/>
              </a:rPr>
              <a:t>Click on the </a:t>
            </a:r>
            <a:r>
              <a:rPr lang="en-GB" b="1" dirty="0">
                <a:solidFill>
                  <a:srgbClr val="000000"/>
                </a:solidFill>
                <a:latin typeface="Raleway" panose="020B0003030101060003" pitchFamily="34" charset="0"/>
              </a:rPr>
              <a:t>Change Picture</a:t>
            </a:r>
            <a:r>
              <a:rPr lang="en-GB" b="0" dirty="0">
                <a:solidFill>
                  <a:srgbClr val="000000"/>
                </a:solidFill>
                <a:latin typeface="Raleway" panose="020B0003030101060003" pitchFamily="34" charset="0"/>
              </a:rPr>
              <a:t> icon and choose the </a:t>
            </a:r>
            <a:r>
              <a:rPr lang="en-GB" b="1" dirty="0">
                <a:solidFill>
                  <a:srgbClr val="000000"/>
                </a:solidFill>
                <a:latin typeface="Raleway" panose="020B0003030101060003" pitchFamily="34" charset="0"/>
              </a:rPr>
              <a:t>From a File</a:t>
            </a:r>
            <a:r>
              <a:rPr lang="en-GB" b="0" dirty="0">
                <a:solidFill>
                  <a:srgbClr val="000000"/>
                </a:solidFill>
                <a:latin typeface="Raleway" panose="020B0003030101060003" pitchFamily="34" charset="0"/>
              </a:rPr>
              <a:t> option 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000000"/>
                </a:solidFill>
                <a:latin typeface="Raleway" panose="020B0003030101060003" pitchFamily="34" charset="0"/>
              </a:rPr>
              <a:t>Browse and select a picture and click on the </a:t>
            </a:r>
            <a:r>
              <a:rPr lang="en-GB" b="1" dirty="0">
                <a:solidFill>
                  <a:srgbClr val="000000"/>
                </a:solidFill>
                <a:latin typeface="Raleway" panose="020B0003030101060003" pitchFamily="34" charset="0"/>
              </a:rPr>
              <a:t>Insert</a:t>
            </a:r>
            <a:r>
              <a:rPr lang="en-GB" b="0" dirty="0">
                <a:solidFill>
                  <a:srgbClr val="000000"/>
                </a:solidFill>
                <a:latin typeface="Raleway" panose="020B0003030101060003" pitchFamily="34" charset="0"/>
              </a:rPr>
              <a:t> button.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>
              <a:solidFill>
                <a:srgbClr val="000000"/>
              </a:solidFill>
              <a:latin typeface="Raleway" panose="020B00030301010600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>
                <a:solidFill>
                  <a:srgbClr val="000000"/>
                </a:solidFill>
                <a:latin typeface="Raleway" panose="020B0003030101060003" pitchFamily="34" charset="0"/>
              </a:rPr>
              <a:t>Use the </a:t>
            </a:r>
            <a:r>
              <a:rPr lang="en-GB" b="1" dirty="0">
                <a:solidFill>
                  <a:srgbClr val="000000"/>
                </a:solidFill>
                <a:latin typeface="Raleway" panose="020B0003030101060003" pitchFamily="34" charset="0"/>
              </a:rPr>
              <a:t>Crop</a:t>
            </a:r>
            <a:r>
              <a:rPr lang="en-GB" b="0" dirty="0">
                <a:solidFill>
                  <a:srgbClr val="000000"/>
                </a:solidFill>
                <a:latin typeface="Raleway" panose="020B0003030101060003" pitchFamily="34" charset="0"/>
              </a:rPr>
              <a:t> command to adjust the image.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>
                <a:solidFill>
                  <a:srgbClr val="000000"/>
                </a:solidFill>
                <a:latin typeface="Raleway" panose="020B0003030101060003" pitchFamily="34" charset="0"/>
              </a:rPr>
              <a:t>Click on the </a:t>
            </a:r>
            <a:r>
              <a:rPr lang="en-GB" b="1" dirty="0">
                <a:solidFill>
                  <a:srgbClr val="000000"/>
                </a:solidFill>
                <a:latin typeface="Raleway" panose="020B0003030101060003" pitchFamily="34" charset="0"/>
              </a:rPr>
              <a:t>Crop</a:t>
            </a:r>
            <a:r>
              <a:rPr lang="en-GB" b="0" dirty="0">
                <a:solidFill>
                  <a:srgbClr val="000000"/>
                </a:solidFill>
                <a:latin typeface="Raleway" panose="020B0003030101060003" pitchFamily="34" charset="0"/>
              </a:rPr>
              <a:t> command again to apply the changes.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>
              <a:solidFill>
                <a:srgbClr val="000000"/>
              </a:solidFill>
              <a:latin typeface="Raleway" panose="020B00030301010600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>
                <a:solidFill>
                  <a:srgbClr val="000000"/>
                </a:solidFill>
                <a:latin typeface="Raleway" panose="020B0003030101060003" pitchFamily="34" charset="0"/>
              </a:rPr>
              <a:t>Remember to add image attributions to photographs or artworks.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>
              <a:solidFill>
                <a:srgbClr val="000000"/>
              </a:solidFill>
              <a:latin typeface="Raleway" panose="020B00030301010600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F6EFC-B03E-874C-9CD9-41B66C8AE1E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178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microsoft.com/office/2007/relationships/hdphoto" Target="../media/hdphoto4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6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5.sv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/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">
            <a:extLst>
              <a:ext uri="{FF2B5EF4-FFF2-40B4-BE49-F238E27FC236}">
                <a16:creationId xmlns:a16="http://schemas.microsoft.com/office/drawing/2014/main" id="{9ED6FEF4-BAF3-0D66-B6BF-B81560E0E53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"/>
            <a:ext cx="12192000" cy="685800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F38FE0C-DEEE-374F-87A7-4115B8F04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700954"/>
            <a:ext cx="4411640" cy="1456087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814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n white bg with patter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ttern">
            <a:extLst>
              <a:ext uri="{FF2B5EF4-FFF2-40B4-BE49-F238E27FC236}">
                <a16:creationId xmlns:a16="http://schemas.microsoft.com/office/drawing/2014/main" id="{92A5C720-0429-4541-B977-B6E1AE463E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alphaModFix am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" y="1417674"/>
            <a:ext cx="12190620" cy="5180748"/>
          </a:xfrm>
          <a:prstGeom prst="rect">
            <a:avLst/>
          </a:prstGeom>
        </p:spPr>
      </p:pic>
      <p:sp>
        <p:nvSpPr>
          <p:cNvPr id="4" name="Content Placeholder ">
            <a:extLst>
              <a:ext uri="{FF2B5EF4-FFF2-40B4-BE49-F238E27FC236}">
                <a16:creationId xmlns:a16="http://schemas.microsoft.com/office/drawing/2014/main" id="{4A0A04E6-82A6-6342-BC69-1852DDFBAB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7329" y="1701053"/>
            <a:ext cx="11506253" cy="479387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Content placeholder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F38FE0C-DEEE-374F-87A7-4115B8F04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329" y="266387"/>
            <a:ext cx="8902997" cy="1019176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491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orient="horz" pos="867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heading and content on white bg with pattern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attern">
            <a:extLst>
              <a:ext uri="{FF2B5EF4-FFF2-40B4-BE49-F238E27FC236}">
                <a16:creationId xmlns:a16="http://schemas.microsoft.com/office/drawing/2014/main" id="{4232ACA5-F913-4C40-9156-9574AC847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alphaModFix am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" y="1417790"/>
            <a:ext cx="4041984" cy="5180631"/>
          </a:xfrm>
          <a:prstGeom prst="rect">
            <a:avLst/>
          </a:prstGeom>
        </p:spPr>
      </p:pic>
      <p:sp>
        <p:nvSpPr>
          <p:cNvPr id="13" name="Content Placeholder ">
            <a:extLst>
              <a:ext uri="{FF2B5EF4-FFF2-40B4-BE49-F238E27FC236}">
                <a16:creationId xmlns:a16="http://schemas.microsoft.com/office/drawing/2014/main" id="{297102B3-ABBC-8342-9686-98DDA2B5DF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98506" y="1701053"/>
            <a:ext cx="7553252" cy="479718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Content placeholder</a:t>
            </a:r>
          </a:p>
        </p:txBody>
      </p:sp>
      <p:sp>
        <p:nvSpPr>
          <p:cNvPr id="14" name="Sub-heading">
            <a:extLst>
              <a:ext uri="{FF2B5EF4-FFF2-40B4-BE49-F238E27FC236}">
                <a16:creationId xmlns:a16="http://schemas.microsoft.com/office/drawing/2014/main" id="{F0A305C8-DF3E-DB45-9F64-CF839254AA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42" y="1701053"/>
            <a:ext cx="3703121" cy="4797183"/>
          </a:xfr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lang="en-GB" sz="2800" b="1" i="0" kern="1200" dirty="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>
                <a:cs typeface="+mn-cs"/>
              </a:rPr>
              <a:t>Sub-heading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F38FE0C-DEEE-374F-87A7-4115B8F04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42" y="265295"/>
            <a:ext cx="8910084" cy="10191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628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l layout slide on 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White Rectangle">
            <a:extLst>
              <a:ext uri="{FF2B5EF4-FFF2-40B4-BE49-F238E27FC236}">
                <a16:creationId xmlns:a16="http://schemas.microsoft.com/office/drawing/2014/main" id="{948D6589-07BC-504A-9A95-293D1FAB3969}"/>
              </a:ext>
            </a:extLst>
          </p:cNvPr>
          <p:cNvSpPr/>
          <p:nvPr userDrawn="1"/>
        </p:nvSpPr>
        <p:spPr>
          <a:xfrm>
            <a:off x="0" y="0"/>
            <a:ext cx="12192000" cy="1338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 2">
            <a:extLst>
              <a:ext uri="{FF2B5EF4-FFF2-40B4-BE49-F238E27FC236}">
                <a16:creationId xmlns:a16="http://schemas.microsoft.com/office/drawing/2014/main" id="{2FCD4CF8-0C12-EA43-B791-77B95BE3B8A1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305552" y="1701053"/>
            <a:ext cx="5546206" cy="4788936"/>
          </a:xfrm>
        </p:spPr>
        <p:txBody>
          <a:bodyPr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Content placeholder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3A21EA00-5D4A-874F-9DE9-2C510BCA99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05550" y="219918"/>
            <a:ext cx="5546208" cy="1019176"/>
          </a:xfrm>
        </p:spPr>
        <p:txBody>
          <a:bodyPr/>
          <a:lstStyle>
            <a:lvl1pPr marL="0" indent="0">
              <a:buFontTx/>
              <a:buNone/>
              <a:defRPr lang="en-GB" sz="3200" b="1" i="1" kern="1200" dirty="0" smtClean="0">
                <a:solidFill>
                  <a:schemeClr val="accent1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TITLE</a:t>
            </a: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711302C3-77CD-E045-AC17-217A8FF6520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0242" y="1701053"/>
            <a:ext cx="5546208" cy="4788936"/>
          </a:xfrm>
        </p:spPr>
        <p:txBody>
          <a:bodyPr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Content placeholder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D74D22F-7C30-804B-B618-3432E30FA7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42" y="219918"/>
            <a:ext cx="5546209" cy="101917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2878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columns slide on 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White Rectangle">
            <a:extLst>
              <a:ext uri="{FF2B5EF4-FFF2-40B4-BE49-F238E27FC236}">
                <a16:creationId xmlns:a16="http://schemas.microsoft.com/office/drawing/2014/main" id="{AF7E239E-9757-3248-A127-4F42F0637408}"/>
              </a:ext>
            </a:extLst>
          </p:cNvPr>
          <p:cNvSpPr/>
          <p:nvPr userDrawn="1"/>
        </p:nvSpPr>
        <p:spPr>
          <a:xfrm>
            <a:off x="0" y="0"/>
            <a:ext cx="12192000" cy="1338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B59F022-8EBD-944D-810D-855A24D6A26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253778" y="1701053"/>
            <a:ext cx="3600000" cy="4797184"/>
          </a:xfrm>
        </p:spPr>
        <p:txBody>
          <a:bodyPr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i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Content placeholder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6C5C79B-1FC7-684E-8098-DD6B7E0A01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53778" y="216396"/>
            <a:ext cx="3600000" cy="1067301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3200" b="1" i="0">
                <a:solidFill>
                  <a:schemeClr val="accent1"/>
                </a:solidFill>
                <a:latin typeface="Trebuchet MS" panose="020B0703020202090204" pitchFamily="34" charset="0"/>
              </a:defRPr>
            </a:lvl1pPr>
            <a:lvl2pPr marL="457200" indent="0">
              <a:buFontTx/>
              <a:buNone/>
              <a:defRPr b="1" i="1">
                <a:solidFill>
                  <a:schemeClr val="accent1"/>
                </a:solidFill>
                <a:latin typeface="Trebuchet MS" panose="020B0703020202090204" pitchFamily="34" charset="0"/>
              </a:defRPr>
            </a:lvl2pPr>
            <a:lvl3pPr marL="914400" indent="0">
              <a:buFontTx/>
              <a:buNone/>
              <a:defRPr b="1" i="1">
                <a:solidFill>
                  <a:schemeClr val="accent1"/>
                </a:solidFill>
                <a:latin typeface="Trebuchet MS" panose="020B0703020202090204" pitchFamily="34" charset="0"/>
              </a:defRPr>
            </a:lvl3pPr>
            <a:lvl4pPr marL="1371600" indent="0">
              <a:buFontTx/>
              <a:buNone/>
              <a:defRPr b="1" i="1">
                <a:solidFill>
                  <a:schemeClr val="accent1"/>
                </a:solidFill>
                <a:latin typeface="Trebuchet MS" panose="020B0703020202090204" pitchFamily="34" charset="0"/>
              </a:defRPr>
            </a:lvl4pPr>
            <a:lvl5pPr marL="1828800" indent="0" algn="l">
              <a:buFontTx/>
              <a:buNone/>
              <a:defRPr sz="3200" i="1">
                <a:solidFill>
                  <a:schemeClr val="accent1"/>
                </a:solidFill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GB" dirty="0"/>
              <a:t>CLICK TO EDIT TITLE </a:t>
            </a:r>
          </a:p>
        </p:txBody>
      </p:sp>
      <p:sp>
        <p:nvSpPr>
          <p:cNvPr id="14" name="Content Placeholder  2">
            <a:extLst>
              <a:ext uri="{FF2B5EF4-FFF2-40B4-BE49-F238E27FC236}">
                <a16:creationId xmlns:a16="http://schemas.microsoft.com/office/drawing/2014/main" id="{4BF8A05F-FD1D-CD48-A3CF-DE8AF43F697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97619" y="1701053"/>
            <a:ext cx="3599998" cy="4797184"/>
          </a:xfrm>
        </p:spPr>
        <p:txBody>
          <a:bodyPr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i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Content placeholder</a:t>
            </a: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5BE914C9-9E29-9D45-8E51-BE422FBBE2C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97618" y="215776"/>
            <a:ext cx="3600000" cy="106042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3200" b="1" i="0">
                <a:solidFill>
                  <a:schemeClr val="accent1"/>
                </a:solidFill>
                <a:latin typeface="Trebuchet MS" panose="020B0703020202090204" pitchFamily="34" charset="0"/>
              </a:defRPr>
            </a:lvl1pPr>
            <a:lvl2pPr marL="457200" indent="0">
              <a:buFontTx/>
              <a:buNone/>
              <a:defRPr b="1" i="1">
                <a:solidFill>
                  <a:schemeClr val="accent1"/>
                </a:solidFill>
                <a:latin typeface="Trebuchet MS" panose="020B0703020202090204" pitchFamily="34" charset="0"/>
              </a:defRPr>
            </a:lvl2pPr>
            <a:lvl3pPr marL="914400" indent="0">
              <a:buFontTx/>
              <a:buNone/>
              <a:defRPr b="1" i="1">
                <a:solidFill>
                  <a:schemeClr val="accent1"/>
                </a:solidFill>
                <a:latin typeface="Trebuchet MS" panose="020B0703020202090204" pitchFamily="34" charset="0"/>
              </a:defRPr>
            </a:lvl3pPr>
            <a:lvl4pPr marL="1371600" indent="0">
              <a:buFontTx/>
              <a:buNone/>
              <a:defRPr b="1" i="1">
                <a:solidFill>
                  <a:schemeClr val="accent1"/>
                </a:solidFill>
                <a:latin typeface="Trebuchet MS" panose="020B0703020202090204" pitchFamily="34" charset="0"/>
              </a:defRPr>
            </a:lvl4pPr>
            <a:lvl5pPr marL="1828800" indent="0" algn="l">
              <a:buFontTx/>
              <a:buNone/>
              <a:defRPr sz="3200" i="1">
                <a:solidFill>
                  <a:schemeClr val="accent1"/>
                </a:solidFill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GB" dirty="0"/>
              <a:t>CLICK TO EDIT TITLE 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1E5D113C-3036-C842-BC1F-5B0180C05F4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1458" y="1701053"/>
            <a:ext cx="3600000" cy="4797184"/>
          </a:xfrm>
        </p:spPr>
        <p:txBody>
          <a:bodyPr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Content placeholder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A2B4331-7730-C944-82F4-41B3F12BA69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1458" y="215776"/>
            <a:ext cx="3600000" cy="106042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3200" b="1" i="0">
                <a:solidFill>
                  <a:schemeClr val="accent1"/>
                </a:solidFill>
                <a:latin typeface="Trebuchet MS" panose="020B0703020202090204" pitchFamily="34" charset="0"/>
              </a:defRPr>
            </a:lvl1pPr>
            <a:lvl2pPr marL="457200" indent="0">
              <a:buFontTx/>
              <a:buNone/>
              <a:defRPr b="1" i="1">
                <a:solidFill>
                  <a:schemeClr val="accent1"/>
                </a:solidFill>
                <a:latin typeface="Trebuchet MS" panose="020B0703020202090204" pitchFamily="34" charset="0"/>
              </a:defRPr>
            </a:lvl2pPr>
            <a:lvl3pPr marL="914400" indent="0">
              <a:buFontTx/>
              <a:buNone/>
              <a:defRPr b="1" i="1">
                <a:solidFill>
                  <a:schemeClr val="accent1"/>
                </a:solidFill>
                <a:latin typeface="Trebuchet MS" panose="020B0703020202090204" pitchFamily="34" charset="0"/>
              </a:defRPr>
            </a:lvl3pPr>
            <a:lvl4pPr marL="1371600" indent="0">
              <a:buFontTx/>
              <a:buNone/>
              <a:defRPr b="1" i="1">
                <a:solidFill>
                  <a:schemeClr val="accent1"/>
                </a:solidFill>
                <a:latin typeface="Trebuchet MS" panose="020B0703020202090204" pitchFamily="34" charset="0"/>
              </a:defRPr>
            </a:lvl4pPr>
            <a:lvl5pPr marL="1828800" indent="0" algn="l">
              <a:buFontTx/>
              <a:buNone/>
              <a:defRPr sz="3200" i="1">
                <a:solidFill>
                  <a:schemeClr val="accent1"/>
                </a:solidFill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GB" dirty="0"/>
              <a:t>CLICK TO EDIT TITLE </a:t>
            </a:r>
          </a:p>
        </p:txBody>
      </p:sp>
    </p:spTree>
    <p:extLst>
      <p:ext uri="{BB962C8B-B14F-4D97-AF65-F5344CB8AC3E}">
        <p14:creationId xmlns:p14="http://schemas.microsoft.com/office/powerpoint/2010/main" val="20556485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on white 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ttern Bottom">
            <a:extLst>
              <a:ext uri="{FF2B5EF4-FFF2-40B4-BE49-F238E27FC236}">
                <a16:creationId xmlns:a16="http://schemas.microsoft.com/office/drawing/2014/main" id="{7E41FF7E-0642-ED43-BF36-6F4C4C4A2B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866" t="5503" r="48528" b="71220"/>
          <a:stretch/>
        </p:blipFill>
        <p:spPr>
          <a:xfrm>
            <a:off x="260606" y="4478953"/>
            <a:ext cx="4785278" cy="2148599"/>
          </a:xfrm>
          <a:prstGeom prst="rect">
            <a:avLst/>
          </a:prstGeom>
        </p:spPr>
      </p:pic>
      <p:pic>
        <p:nvPicPr>
          <p:cNvPr id="11" name="Pattern Top">
            <a:extLst>
              <a:ext uri="{FF2B5EF4-FFF2-40B4-BE49-F238E27FC236}">
                <a16:creationId xmlns:a16="http://schemas.microsoft.com/office/drawing/2014/main" id="{6124DACD-3877-F440-9547-FC58D4D8F1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866" t="5503" r="48528" b="71220"/>
          <a:stretch/>
        </p:blipFill>
        <p:spPr>
          <a:xfrm flipV="1">
            <a:off x="260883" y="-43952"/>
            <a:ext cx="4785278" cy="2148599"/>
          </a:xfrm>
          <a:prstGeom prst="rect">
            <a:avLst/>
          </a:prstGeom>
        </p:spPr>
      </p:pic>
      <p:sp>
        <p:nvSpPr>
          <p:cNvPr id="10" name="Content Placeholder ">
            <a:extLst>
              <a:ext uri="{FF2B5EF4-FFF2-40B4-BE49-F238E27FC236}">
                <a16:creationId xmlns:a16="http://schemas.microsoft.com/office/drawing/2014/main" id="{1E5D113C-3036-C842-BC1F-5B0180C05F4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4800" y="1701053"/>
            <a:ext cx="6474045" cy="4786833"/>
          </a:xfrm>
        </p:spPr>
        <p:txBody>
          <a:bodyPr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Content placeholder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F38FE0C-DEEE-374F-87A7-4115B8F04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523" y="2162753"/>
            <a:ext cx="4639444" cy="225817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011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1776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heading and content on white bg with maroon banner and pattern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oon Banner">
            <a:extLst>
              <a:ext uri="{FF2B5EF4-FFF2-40B4-BE49-F238E27FC236}">
                <a16:creationId xmlns:a16="http://schemas.microsoft.com/office/drawing/2014/main" id="{27B3C7B2-3D0E-A7A9-4946-A4D6623DB66E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675" t="66265" r="9774" b="6982"/>
          <a:stretch/>
        </p:blipFill>
        <p:spPr>
          <a:xfrm>
            <a:off x="-7951" y="-2"/>
            <a:ext cx="12204000" cy="1410835"/>
          </a:xfrm>
          <a:prstGeom prst="rect">
            <a:avLst/>
          </a:prstGeom>
        </p:spPr>
      </p:pic>
      <p:pic>
        <p:nvPicPr>
          <p:cNvPr id="10" name="SU Logo">
            <a:extLst>
              <a:ext uri="{FF2B5EF4-FFF2-40B4-BE49-F238E27FC236}">
                <a16:creationId xmlns:a16="http://schemas.microsoft.com/office/drawing/2014/main" id="{24C9EA30-79BC-2EF9-2B1B-F7FC424B424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584456" y="1"/>
            <a:ext cx="2609736" cy="1410832"/>
          </a:xfrm>
          <a:prstGeom prst="rect">
            <a:avLst/>
          </a:prstGeom>
        </p:spPr>
      </p:pic>
      <p:pic>
        <p:nvPicPr>
          <p:cNvPr id="11" name="Pattern">
            <a:extLst>
              <a:ext uri="{FF2B5EF4-FFF2-40B4-BE49-F238E27FC236}">
                <a16:creationId xmlns:a16="http://schemas.microsoft.com/office/drawing/2014/main" id="{4232ACA5-F913-4C40-9156-9574AC847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alphaModFix amt="4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" y="1417790"/>
            <a:ext cx="4041984" cy="5180631"/>
          </a:xfrm>
          <a:prstGeom prst="rect">
            <a:avLst/>
          </a:prstGeom>
        </p:spPr>
      </p:pic>
      <p:sp>
        <p:nvSpPr>
          <p:cNvPr id="13" name="Content Placeholder ">
            <a:extLst>
              <a:ext uri="{FF2B5EF4-FFF2-40B4-BE49-F238E27FC236}">
                <a16:creationId xmlns:a16="http://schemas.microsoft.com/office/drawing/2014/main" id="{297102B3-ABBC-8342-9686-98DDA2B5DF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98506" y="1701053"/>
            <a:ext cx="7553252" cy="479718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Content placeholder</a:t>
            </a:r>
          </a:p>
        </p:txBody>
      </p:sp>
      <p:sp>
        <p:nvSpPr>
          <p:cNvPr id="14" name="Sub-heading">
            <a:extLst>
              <a:ext uri="{FF2B5EF4-FFF2-40B4-BE49-F238E27FC236}">
                <a16:creationId xmlns:a16="http://schemas.microsoft.com/office/drawing/2014/main" id="{F0A305C8-DF3E-DB45-9F64-CF839254AA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42" y="1701053"/>
            <a:ext cx="3703121" cy="4797183"/>
          </a:xfr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lang="en-GB" sz="2800" b="1" i="0" kern="1200" dirty="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>
                <a:cs typeface="+mn-cs"/>
              </a:rPr>
              <a:t>Sub-heading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F38FE0C-DEEE-374F-87A7-4115B8F04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330" y="272383"/>
            <a:ext cx="8910084" cy="10191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000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n white bg with maroon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oon Banner">
            <a:extLst>
              <a:ext uri="{FF2B5EF4-FFF2-40B4-BE49-F238E27FC236}">
                <a16:creationId xmlns:a16="http://schemas.microsoft.com/office/drawing/2014/main" id="{6167D968-35CA-1DB8-1B74-50521DED38AD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675" t="66265" r="9774" b="6982"/>
          <a:stretch/>
        </p:blipFill>
        <p:spPr>
          <a:xfrm>
            <a:off x="-7951" y="-2"/>
            <a:ext cx="12204000" cy="1410835"/>
          </a:xfrm>
          <a:prstGeom prst="rect">
            <a:avLst/>
          </a:prstGeom>
        </p:spPr>
      </p:pic>
      <p:pic>
        <p:nvPicPr>
          <p:cNvPr id="8" name="SU Logo">
            <a:extLst>
              <a:ext uri="{FF2B5EF4-FFF2-40B4-BE49-F238E27FC236}">
                <a16:creationId xmlns:a16="http://schemas.microsoft.com/office/drawing/2014/main" id="{9A31297D-9031-1678-3B32-24C6FFF8A50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584456" y="1"/>
            <a:ext cx="2609736" cy="1410832"/>
          </a:xfrm>
          <a:prstGeom prst="rect">
            <a:avLst/>
          </a:prstGeom>
        </p:spPr>
      </p:pic>
      <p:sp>
        <p:nvSpPr>
          <p:cNvPr id="10" name="Content Placeholder ">
            <a:extLst>
              <a:ext uri="{FF2B5EF4-FFF2-40B4-BE49-F238E27FC236}">
                <a16:creationId xmlns:a16="http://schemas.microsoft.com/office/drawing/2014/main" id="{1E5D113C-3036-C842-BC1F-5B0180C05F4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0241" y="1697394"/>
            <a:ext cx="11504429" cy="4801655"/>
          </a:xfrm>
        </p:spPr>
        <p:txBody>
          <a:bodyPr>
            <a:normAutofit lnSpcReduction="10000"/>
          </a:bodyPr>
          <a:lstStyle/>
          <a:p>
            <a:r>
              <a:rPr lang="en-GB" dirty="0"/>
              <a:t>Content placeholder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F38FE0C-DEEE-374F-87A7-4115B8F04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621" y="272383"/>
            <a:ext cx="8886865" cy="10191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283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on white bg with maroon bann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ttern Sand Bottom">
            <a:extLst>
              <a:ext uri="{FF2B5EF4-FFF2-40B4-BE49-F238E27FC236}">
                <a16:creationId xmlns:a16="http://schemas.microsoft.com/office/drawing/2014/main" id="{7E41FF7E-0642-ED43-BF36-6F4C4C4A2B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866" t="5503" r="48528" b="71220"/>
          <a:stretch/>
        </p:blipFill>
        <p:spPr>
          <a:xfrm>
            <a:off x="260606" y="4478953"/>
            <a:ext cx="4785278" cy="2148599"/>
          </a:xfrm>
          <a:prstGeom prst="rect">
            <a:avLst/>
          </a:prstGeom>
        </p:spPr>
      </p:pic>
      <p:pic>
        <p:nvPicPr>
          <p:cNvPr id="11" name="Pattern Top">
            <a:extLst>
              <a:ext uri="{FF2B5EF4-FFF2-40B4-BE49-F238E27FC236}">
                <a16:creationId xmlns:a16="http://schemas.microsoft.com/office/drawing/2014/main" id="{6124DACD-3877-F440-9547-FC58D4D8F1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866" t="5503" r="48528" b="71220"/>
          <a:stretch/>
        </p:blipFill>
        <p:spPr>
          <a:xfrm flipV="1">
            <a:off x="260883" y="-43952"/>
            <a:ext cx="4785278" cy="2148599"/>
          </a:xfrm>
          <a:prstGeom prst="rect">
            <a:avLst/>
          </a:prstGeom>
        </p:spPr>
      </p:pic>
      <p:pic>
        <p:nvPicPr>
          <p:cNvPr id="4" name="Maroon Banner">
            <a:extLst>
              <a:ext uri="{FF2B5EF4-FFF2-40B4-BE49-F238E27FC236}">
                <a16:creationId xmlns:a16="http://schemas.microsoft.com/office/drawing/2014/main" id="{011D927B-294B-9142-D12A-08A577F8979A}"/>
              </a:ext>
            </a:extLst>
          </p:cNvPr>
          <p:cNvPicPr>
            <a:picLocks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9675" t="66265" r="9774" b="6982"/>
          <a:stretch/>
        </p:blipFill>
        <p:spPr>
          <a:xfrm>
            <a:off x="-7951" y="-2"/>
            <a:ext cx="12204000" cy="1410835"/>
          </a:xfrm>
          <a:prstGeom prst="rect">
            <a:avLst/>
          </a:prstGeom>
        </p:spPr>
      </p:pic>
      <p:pic>
        <p:nvPicPr>
          <p:cNvPr id="6" name="SU Logo">
            <a:extLst>
              <a:ext uri="{FF2B5EF4-FFF2-40B4-BE49-F238E27FC236}">
                <a16:creationId xmlns:a16="http://schemas.microsoft.com/office/drawing/2014/main" id="{C79BD1A6-E2E5-8AFF-1C5E-4E48D9AD9C6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584456" y="1"/>
            <a:ext cx="2609736" cy="1410832"/>
          </a:xfrm>
          <a:prstGeom prst="rect">
            <a:avLst/>
          </a:prstGeom>
        </p:spPr>
      </p:pic>
      <p:sp>
        <p:nvSpPr>
          <p:cNvPr id="10" name="Content Placeholder ">
            <a:extLst>
              <a:ext uri="{FF2B5EF4-FFF2-40B4-BE49-F238E27FC236}">
                <a16:creationId xmlns:a16="http://schemas.microsoft.com/office/drawing/2014/main" id="{1E5D113C-3036-C842-BC1F-5B0180C05F4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4799" y="1701053"/>
            <a:ext cx="6474047" cy="4797998"/>
          </a:xfrm>
        </p:spPr>
        <p:txBody>
          <a:bodyPr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Content placeholder</a:t>
            </a:r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6C67055D-7861-6C38-2642-820C3E8B34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523" y="2162753"/>
            <a:ext cx="4639444" cy="225817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541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partner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">
            <a:extLst>
              <a:ext uri="{FF2B5EF4-FFF2-40B4-BE49-F238E27FC236}">
                <a16:creationId xmlns:a16="http://schemas.microsoft.com/office/drawing/2014/main" id="{9ED6FEF4-BAF3-0D66-B6BF-B81560E0E53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431851"/>
            <a:ext cx="12192000" cy="5151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15" name="Partner picture placeholder">
            <a:extLst>
              <a:ext uri="{FF2B5EF4-FFF2-40B4-BE49-F238E27FC236}">
                <a16:creationId xmlns:a16="http://schemas.microsoft.com/office/drawing/2014/main" id="{882CC3C1-5A5D-977F-C3E6-7AC8A273322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98150" y="415373"/>
            <a:ext cx="1439862" cy="57626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dirty="0"/>
              <a:t>Partner logo</a:t>
            </a:r>
          </a:p>
        </p:txBody>
      </p:sp>
      <p:sp>
        <p:nvSpPr>
          <p:cNvPr id="16" name="Partner picture placeholder">
            <a:extLst>
              <a:ext uri="{FF2B5EF4-FFF2-40B4-BE49-F238E27FC236}">
                <a16:creationId xmlns:a16="http://schemas.microsoft.com/office/drawing/2014/main" id="{09A1CC85-FB5B-14AB-F455-761882CB94B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12614" y="415373"/>
            <a:ext cx="1439862" cy="57626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dirty="0"/>
              <a:t>Partner logo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F38FE0C-DEEE-374F-87A7-4115B8F04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42" y="266387"/>
            <a:ext cx="5783306" cy="1019176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TITLE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CA5AE5B-1A21-CF8C-DC0B-517D1F0EF4B3}"/>
              </a:ext>
            </a:extLst>
          </p:cNvPr>
          <p:cNvCxnSpPr/>
          <p:nvPr userDrawn="1"/>
        </p:nvCxnSpPr>
        <p:spPr>
          <a:xfrm>
            <a:off x="0" y="6609455"/>
            <a:ext cx="12192000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3177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n white bg with maroon banner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oon Banner">
            <a:extLst>
              <a:ext uri="{FF2B5EF4-FFF2-40B4-BE49-F238E27FC236}">
                <a16:creationId xmlns:a16="http://schemas.microsoft.com/office/drawing/2014/main" id="{6167D968-35CA-1DB8-1B74-50521DED38AD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735" t="68607" r="9714" b="8720"/>
          <a:stretch/>
        </p:blipFill>
        <p:spPr>
          <a:xfrm>
            <a:off x="-7951" y="5669751"/>
            <a:ext cx="12204000" cy="1195743"/>
          </a:xfrm>
          <a:prstGeom prst="rect">
            <a:avLst/>
          </a:prstGeom>
        </p:spPr>
      </p:pic>
      <p:pic>
        <p:nvPicPr>
          <p:cNvPr id="8" name="SU Logo">
            <a:extLst>
              <a:ext uri="{FF2B5EF4-FFF2-40B4-BE49-F238E27FC236}">
                <a16:creationId xmlns:a16="http://schemas.microsoft.com/office/drawing/2014/main" id="{9A31297D-9031-1678-3B32-24C6FFF8A50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684670" y="5669752"/>
            <a:ext cx="2160000" cy="1167700"/>
          </a:xfrm>
          <a:prstGeom prst="rect">
            <a:avLst/>
          </a:prstGeom>
        </p:spPr>
      </p:pic>
      <p:sp>
        <p:nvSpPr>
          <p:cNvPr id="10" name="Content Placeholder ">
            <a:extLst>
              <a:ext uri="{FF2B5EF4-FFF2-40B4-BE49-F238E27FC236}">
                <a16:creationId xmlns:a16="http://schemas.microsoft.com/office/drawing/2014/main" id="{1E5D113C-3036-C842-BC1F-5B0180C05F4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0241" y="1697394"/>
            <a:ext cx="11504429" cy="378150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Content placeholder</a:t>
            </a:r>
          </a:p>
        </p:txBody>
      </p:sp>
      <p:sp>
        <p:nvSpPr>
          <p:cNvPr id="7" name="White.Banner.Top">
            <a:extLst>
              <a:ext uri="{FF2B5EF4-FFF2-40B4-BE49-F238E27FC236}">
                <a16:creationId xmlns:a16="http://schemas.microsoft.com/office/drawing/2014/main" id="{C181FDE8-2CDE-9B53-F6F0-DC7BB4C9FF0A}"/>
              </a:ext>
            </a:extLst>
          </p:cNvPr>
          <p:cNvSpPr/>
          <p:nvPr userDrawn="1"/>
        </p:nvSpPr>
        <p:spPr>
          <a:xfrm>
            <a:off x="0" y="-1"/>
            <a:ext cx="12192000" cy="14187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F38FE0C-DEEE-374F-87A7-4115B8F04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621" y="272383"/>
            <a:ext cx="11495049" cy="10191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3" name="Gold strip">
            <a:extLst>
              <a:ext uri="{FF2B5EF4-FFF2-40B4-BE49-F238E27FC236}">
                <a16:creationId xmlns:a16="http://schemas.microsoft.com/office/drawing/2014/main" id="{B7788DC2-C383-B063-CAF1-06925BC59BE4}"/>
              </a:ext>
            </a:extLst>
          </p:cNvPr>
          <p:cNvSpPr/>
          <p:nvPr userDrawn="1"/>
        </p:nvSpPr>
        <p:spPr>
          <a:xfrm>
            <a:off x="0" y="-10274"/>
            <a:ext cx="12192000" cy="2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">
            <a:extLst>
              <a:ext uri="{FF2B5EF4-FFF2-40B4-BE49-F238E27FC236}">
                <a16:creationId xmlns:a16="http://schemas.microsoft.com/office/drawing/2014/main" id="{1EB4AFB9-AD46-D1E1-906D-A134828DBB34}"/>
              </a:ext>
            </a:extLst>
          </p:cNvPr>
          <p:cNvSpPr txBox="1">
            <a:spLocks/>
          </p:cNvSpPr>
          <p:nvPr userDrawn="1"/>
        </p:nvSpPr>
        <p:spPr>
          <a:xfrm>
            <a:off x="515938" y="6597651"/>
            <a:ext cx="11125200" cy="26649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Tx/>
              <a:buNone/>
              <a:defRPr lang="en-GB" sz="1000" b="1" i="0" kern="1200" dirty="0">
                <a:solidFill>
                  <a:schemeClr val="accent1"/>
                </a:solidFill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000" b="0" i="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F23EA05-838C-E5C6-2C9D-1239932B0F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7329" y="5851917"/>
            <a:ext cx="9238881" cy="80337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1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1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1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text </a:t>
            </a:r>
          </a:p>
        </p:txBody>
      </p:sp>
    </p:spTree>
    <p:extLst>
      <p:ext uri="{BB962C8B-B14F-4D97-AF65-F5344CB8AC3E}">
        <p14:creationId xmlns:p14="http://schemas.microsoft.com/office/powerpoint/2010/main" val="1458540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heading and content on white bg with maroon banner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oon Banner">
            <a:extLst>
              <a:ext uri="{FF2B5EF4-FFF2-40B4-BE49-F238E27FC236}">
                <a16:creationId xmlns:a16="http://schemas.microsoft.com/office/drawing/2014/main" id="{6167D968-35CA-1DB8-1B74-50521DED38AD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735" t="68607" r="9714" b="8720"/>
          <a:stretch/>
        </p:blipFill>
        <p:spPr>
          <a:xfrm>
            <a:off x="-7951" y="5669751"/>
            <a:ext cx="12204000" cy="1195743"/>
          </a:xfrm>
          <a:prstGeom prst="rect">
            <a:avLst/>
          </a:prstGeom>
        </p:spPr>
      </p:pic>
      <p:pic>
        <p:nvPicPr>
          <p:cNvPr id="8" name="SU Logo">
            <a:extLst>
              <a:ext uri="{FF2B5EF4-FFF2-40B4-BE49-F238E27FC236}">
                <a16:creationId xmlns:a16="http://schemas.microsoft.com/office/drawing/2014/main" id="{9A31297D-9031-1678-3B32-24C6FFF8A50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684670" y="5669752"/>
            <a:ext cx="2160000" cy="1167700"/>
          </a:xfrm>
          <a:prstGeom prst="rect">
            <a:avLst/>
          </a:prstGeom>
        </p:spPr>
      </p:pic>
      <p:sp>
        <p:nvSpPr>
          <p:cNvPr id="10" name="Content Placeholder ">
            <a:extLst>
              <a:ext uri="{FF2B5EF4-FFF2-40B4-BE49-F238E27FC236}">
                <a16:creationId xmlns:a16="http://schemas.microsoft.com/office/drawing/2014/main" id="{1E5D113C-3036-C842-BC1F-5B0180C05F4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82226" y="1697394"/>
            <a:ext cx="7462444" cy="378150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Content placeholder</a:t>
            </a:r>
          </a:p>
        </p:txBody>
      </p:sp>
      <p:sp>
        <p:nvSpPr>
          <p:cNvPr id="7" name="White.Banner.Top">
            <a:extLst>
              <a:ext uri="{FF2B5EF4-FFF2-40B4-BE49-F238E27FC236}">
                <a16:creationId xmlns:a16="http://schemas.microsoft.com/office/drawing/2014/main" id="{C181FDE8-2CDE-9B53-F6F0-DC7BB4C9FF0A}"/>
              </a:ext>
            </a:extLst>
          </p:cNvPr>
          <p:cNvSpPr/>
          <p:nvPr userDrawn="1"/>
        </p:nvSpPr>
        <p:spPr>
          <a:xfrm>
            <a:off x="0" y="-1"/>
            <a:ext cx="12192000" cy="14187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F38FE0C-DEEE-374F-87A7-4115B8F04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621" y="272383"/>
            <a:ext cx="11495049" cy="10191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3" name="Gold strip">
            <a:extLst>
              <a:ext uri="{FF2B5EF4-FFF2-40B4-BE49-F238E27FC236}">
                <a16:creationId xmlns:a16="http://schemas.microsoft.com/office/drawing/2014/main" id="{B7788DC2-C383-B063-CAF1-06925BC59BE4}"/>
              </a:ext>
            </a:extLst>
          </p:cNvPr>
          <p:cNvSpPr/>
          <p:nvPr userDrawn="1"/>
        </p:nvSpPr>
        <p:spPr>
          <a:xfrm>
            <a:off x="0" y="-10274"/>
            <a:ext cx="12192000" cy="2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">
            <a:extLst>
              <a:ext uri="{FF2B5EF4-FFF2-40B4-BE49-F238E27FC236}">
                <a16:creationId xmlns:a16="http://schemas.microsoft.com/office/drawing/2014/main" id="{1EB4AFB9-AD46-D1E1-906D-A134828DBB34}"/>
              </a:ext>
            </a:extLst>
          </p:cNvPr>
          <p:cNvSpPr txBox="1">
            <a:spLocks/>
          </p:cNvSpPr>
          <p:nvPr userDrawn="1"/>
        </p:nvSpPr>
        <p:spPr>
          <a:xfrm>
            <a:off x="515938" y="6597651"/>
            <a:ext cx="11125200" cy="26649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Tx/>
              <a:buNone/>
              <a:defRPr lang="en-GB" sz="1000" b="1" i="0" kern="1200" dirty="0">
                <a:solidFill>
                  <a:schemeClr val="accent1"/>
                </a:solidFill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000" b="0" i="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F23EA05-838C-E5C6-2C9D-1239932B0F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7329" y="5851917"/>
            <a:ext cx="9238881" cy="80337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1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1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1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text </a:t>
            </a:r>
          </a:p>
        </p:txBody>
      </p:sp>
      <p:pic>
        <p:nvPicPr>
          <p:cNvPr id="4" name="Pattern">
            <a:extLst>
              <a:ext uri="{FF2B5EF4-FFF2-40B4-BE49-F238E27FC236}">
                <a16:creationId xmlns:a16="http://schemas.microsoft.com/office/drawing/2014/main" id="{4D545818-D6DD-5899-FA21-137F0F411C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alphaModFix amt="4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17952"/>
          <a:stretch/>
        </p:blipFill>
        <p:spPr>
          <a:xfrm>
            <a:off x="1379" y="1417791"/>
            <a:ext cx="4041984" cy="4250610"/>
          </a:xfrm>
          <a:prstGeom prst="rect">
            <a:avLst/>
          </a:prstGeom>
        </p:spPr>
      </p:pic>
      <p:sp>
        <p:nvSpPr>
          <p:cNvPr id="5" name="Sub-heading">
            <a:extLst>
              <a:ext uri="{FF2B5EF4-FFF2-40B4-BE49-F238E27FC236}">
                <a16:creationId xmlns:a16="http://schemas.microsoft.com/office/drawing/2014/main" id="{E9D14674-E58C-AC8B-92E7-C82D828AC1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242" y="1701054"/>
            <a:ext cx="3703121" cy="3777844"/>
          </a:xfr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lang="en-GB" sz="2800" b="1" i="0" kern="1200" dirty="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>
                <a:cs typeface="+mn-cs"/>
              </a:rPr>
              <a:t>Sub-heading</a:t>
            </a:r>
          </a:p>
        </p:txBody>
      </p:sp>
    </p:spTree>
    <p:extLst>
      <p:ext uri="{BB962C8B-B14F-4D97-AF65-F5344CB8AC3E}">
        <p14:creationId xmlns:p14="http://schemas.microsoft.com/office/powerpoint/2010/main" val="2318603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n maroon bg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">
            <a:extLst>
              <a:ext uri="{FF2B5EF4-FFF2-40B4-BE49-F238E27FC236}">
                <a16:creationId xmlns:a16="http://schemas.microsoft.com/office/drawing/2014/main" id="{4A0A04E6-82A6-6342-BC69-1852DDFBAB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7329" y="1701053"/>
            <a:ext cx="11506253" cy="4793876"/>
          </a:xfrm>
        </p:spPr>
        <p:txBody>
          <a:bodyPr>
            <a:normAutofit lnSpcReduction="10000"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Content placeholder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F38FE0C-DEEE-374F-87A7-4115B8F04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329" y="266387"/>
            <a:ext cx="8902997" cy="1019176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TITLE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58EA0B0-2F80-0453-88C1-9A47A753F790}"/>
              </a:ext>
            </a:extLst>
          </p:cNvPr>
          <p:cNvCxnSpPr/>
          <p:nvPr userDrawn="1"/>
        </p:nvCxnSpPr>
        <p:spPr>
          <a:xfrm>
            <a:off x="0" y="6609455"/>
            <a:ext cx="12192000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5035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5">
          <p15:clr>
            <a:srgbClr val="FBAE40"/>
          </p15:clr>
        </p15:guide>
        <p15:guide id="2" orient="horz" pos="86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on maroon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ttern Maroon Bottom">
            <a:extLst>
              <a:ext uri="{FF2B5EF4-FFF2-40B4-BE49-F238E27FC236}">
                <a16:creationId xmlns:a16="http://schemas.microsoft.com/office/drawing/2014/main" id="{9130908F-4F0E-9ACF-557E-28B6A3C638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866" t="5503" r="48528" b="71220"/>
          <a:stretch/>
        </p:blipFill>
        <p:spPr>
          <a:xfrm>
            <a:off x="264823" y="4471002"/>
            <a:ext cx="4785278" cy="2148599"/>
          </a:xfrm>
          <a:prstGeom prst="rect">
            <a:avLst/>
          </a:prstGeom>
        </p:spPr>
      </p:pic>
      <p:pic>
        <p:nvPicPr>
          <p:cNvPr id="6" name="Pattern Top">
            <a:extLst>
              <a:ext uri="{FF2B5EF4-FFF2-40B4-BE49-F238E27FC236}">
                <a16:creationId xmlns:a16="http://schemas.microsoft.com/office/drawing/2014/main" id="{EBD1AE1D-321F-7D3D-9087-1A30E53062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5866" t="5503" r="48528" b="87106"/>
          <a:stretch/>
        </p:blipFill>
        <p:spPr>
          <a:xfrm flipH="1" flipV="1">
            <a:off x="316373" y="1422399"/>
            <a:ext cx="4785278" cy="682237"/>
          </a:xfrm>
          <a:prstGeom prst="rect">
            <a:avLst/>
          </a:prstGeom>
        </p:spPr>
      </p:pic>
      <p:pic>
        <p:nvPicPr>
          <p:cNvPr id="8" name="Pattern Top">
            <a:extLst>
              <a:ext uri="{FF2B5EF4-FFF2-40B4-BE49-F238E27FC236}">
                <a16:creationId xmlns:a16="http://schemas.microsoft.com/office/drawing/2014/main" id="{4D96D98B-ED91-659A-B3FB-B42BC7B37E6C}"/>
              </a:ext>
            </a:extLst>
          </p:cNvPr>
          <p:cNvPicPr>
            <a:picLocks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5866" t="12894" r="48528" b="71220"/>
          <a:stretch/>
        </p:blipFill>
        <p:spPr>
          <a:xfrm flipH="1" flipV="1">
            <a:off x="316373" y="-43961"/>
            <a:ext cx="4784400" cy="1450800"/>
          </a:xfrm>
          <a:prstGeom prst="rect">
            <a:avLst/>
          </a:prstGeom>
        </p:spPr>
      </p:pic>
      <p:sp>
        <p:nvSpPr>
          <p:cNvPr id="10" name="Content Placeholder ">
            <a:extLst>
              <a:ext uri="{FF2B5EF4-FFF2-40B4-BE49-F238E27FC236}">
                <a16:creationId xmlns:a16="http://schemas.microsoft.com/office/drawing/2014/main" id="{1E5D113C-3036-C842-BC1F-5B0180C05F4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4799" y="1701053"/>
            <a:ext cx="6474047" cy="4797998"/>
          </a:xfrm>
        </p:spPr>
        <p:txBody>
          <a:bodyPr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Content placeholder</a:t>
            </a:r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0F0F078F-8A4E-A3A0-9754-9B7523B147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523" y="2162753"/>
            <a:ext cx="4639444" cy="225817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49F4D6D-C414-47CB-A624-2FC3BDDE1B1B}"/>
              </a:ext>
            </a:extLst>
          </p:cNvPr>
          <p:cNvCxnSpPr/>
          <p:nvPr userDrawn="1"/>
        </p:nvCxnSpPr>
        <p:spPr>
          <a:xfrm>
            <a:off x="0" y="6609455"/>
            <a:ext cx="12192000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823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n grey b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">
            <a:extLst>
              <a:ext uri="{FF2B5EF4-FFF2-40B4-BE49-F238E27FC236}">
                <a16:creationId xmlns:a16="http://schemas.microsoft.com/office/drawing/2014/main" id="{1E5D113C-3036-C842-BC1F-5B0180C05F4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7907" y="1707775"/>
            <a:ext cx="11489673" cy="4785173"/>
          </a:xfrm>
        </p:spPr>
        <p:txBody>
          <a:bodyPr>
            <a:normAutofit lnSpcReduction="10000"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Content placeholder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F38FE0C-DEEE-374F-87A7-4115B8F04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907" y="266387"/>
            <a:ext cx="8903670" cy="1019176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TITLE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1026BB4-0FF7-56D5-E633-C1651E52F80C}"/>
              </a:ext>
            </a:extLst>
          </p:cNvPr>
          <p:cNvCxnSpPr/>
          <p:nvPr userDrawn="1"/>
        </p:nvCxnSpPr>
        <p:spPr>
          <a:xfrm>
            <a:off x="0" y="6609455"/>
            <a:ext cx="12192000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8151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on grey b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ttern Maroon Bottom">
            <a:extLst>
              <a:ext uri="{FF2B5EF4-FFF2-40B4-BE49-F238E27FC236}">
                <a16:creationId xmlns:a16="http://schemas.microsoft.com/office/drawing/2014/main" id="{9130908F-4F0E-9ACF-557E-28B6A3C638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866" t="5503" r="48528" b="71220"/>
          <a:stretch/>
        </p:blipFill>
        <p:spPr>
          <a:xfrm>
            <a:off x="264823" y="4471002"/>
            <a:ext cx="4785278" cy="2148599"/>
          </a:xfrm>
          <a:prstGeom prst="rect">
            <a:avLst/>
          </a:prstGeom>
        </p:spPr>
      </p:pic>
      <p:pic>
        <p:nvPicPr>
          <p:cNvPr id="6" name="Pattern Top">
            <a:extLst>
              <a:ext uri="{FF2B5EF4-FFF2-40B4-BE49-F238E27FC236}">
                <a16:creationId xmlns:a16="http://schemas.microsoft.com/office/drawing/2014/main" id="{EBD1AE1D-321F-7D3D-9087-1A30E53062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5866" t="5503" r="48528" b="87106"/>
          <a:stretch/>
        </p:blipFill>
        <p:spPr>
          <a:xfrm flipH="1" flipV="1">
            <a:off x="316373" y="1422399"/>
            <a:ext cx="4785278" cy="682237"/>
          </a:xfrm>
          <a:prstGeom prst="rect">
            <a:avLst/>
          </a:prstGeom>
        </p:spPr>
      </p:pic>
      <p:pic>
        <p:nvPicPr>
          <p:cNvPr id="8" name="Pattern Top">
            <a:extLst>
              <a:ext uri="{FF2B5EF4-FFF2-40B4-BE49-F238E27FC236}">
                <a16:creationId xmlns:a16="http://schemas.microsoft.com/office/drawing/2014/main" id="{4D96D98B-ED91-659A-B3FB-B42BC7B37E6C}"/>
              </a:ext>
            </a:extLst>
          </p:cNvPr>
          <p:cNvPicPr>
            <a:picLocks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5866" t="12894" r="48528" b="71220"/>
          <a:stretch/>
        </p:blipFill>
        <p:spPr>
          <a:xfrm flipH="1" flipV="1">
            <a:off x="316373" y="-43961"/>
            <a:ext cx="4784400" cy="1450800"/>
          </a:xfrm>
          <a:prstGeom prst="rect">
            <a:avLst/>
          </a:prstGeom>
        </p:spPr>
      </p:pic>
      <p:sp>
        <p:nvSpPr>
          <p:cNvPr id="10" name="Content Placeholder ">
            <a:extLst>
              <a:ext uri="{FF2B5EF4-FFF2-40B4-BE49-F238E27FC236}">
                <a16:creationId xmlns:a16="http://schemas.microsoft.com/office/drawing/2014/main" id="{1E5D113C-3036-C842-BC1F-5B0180C05F4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4799" y="1701053"/>
            <a:ext cx="6474047" cy="4797998"/>
          </a:xfrm>
        </p:spPr>
        <p:txBody>
          <a:bodyPr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Content placeholder</a:t>
            </a: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0322BCAE-CD52-F05E-AB35-904BBB08A8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523" y="2162753"/>
            <a:ext cx="4639444" cy="225817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DC565BC-9DD3-A207-8C20-748C3AF9A388}"/>
              </a:ext>
            </a:extLst>
          </p:cNvPr>
          <p:cNvCxnSpPr/>
          <p:nvPr userDrawn="1"/>
        </p:nvCxnSpPr>
        <p:spPr>
          <a:xfrm>
            <a:off x="0" y="6609455"/>
            <a:ext cx="12192000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859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n 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">
            <a:extLst>
              <a:ext uri="{FF2B5EF4-FFF2-40B4-BE49-F238E27FC236}">
                <a16:creationId xmlns:a16="http://schemas.microsoft.com/office/drawing/2014/main" id="{1E5D113C-3036-C842-BC1F-5B0180C05F4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7907" y="1707775"/>
            <a:ext cx="11489673" cy="478517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Content placeholder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F38FE0C-DEEE-374F-87A7-4115B8F04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907" y="266387"/>
            <a:ext cx="8903670" cy="1019176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10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White.Strip.Footer">
            <a:extLst>
              <a:ext uri="{FF2B5EF4-FFF2-40B4-BE49-F238E27FC236}">
                <a16:creationId xmlns:a16="http://schemas.microsoft.com/office/drawing/2014/main" id="{CA1C759E-C34F-40B0-240D-BD3B24826B0B}"/>
              </a:ext>
            </a:extLst>
          </p:cNvPr>
          <p:cNvSpPr/>
          <p:nvPr userDrawn="1"/>
        </p:nvSpPr>
        <p:spPr>
          <a:xfrm>
            <a:off x="0" y="6585222"/>
            <a:ext cx="12192000" cy="275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ooter">
            <a:extLst>
              <a:ext uri="{FF2B5EF4-FFF2-40B4-BE49-F238E27FC236}">
                <a16:creationId xmlns:a16="http://schemas.microsoft.com/office/drawing/2014/main" id="{5DE18A1C-E612-604E-AA9F-9A73E465BA68}"/>
              </a:ext>
            </a:extLst>
          </p:cNvPr>
          <p:cNvSpPr txBox="1">
            <a:spLocks/>
          </p:cNvSpPr>
          <p:nvPr userDrawn="1"/>
        </p:nvSpPr>
        <p:spPr>
          <a:xfrm>
            <a:off x="338048" y="6597651"/>
            <a:ext cx="11513709" cy="266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Tx/>
              <a:buNone/>
              <a:defRPr lang="en-GB" sz="1000" b="1" i="0" kern="1200" dirty="0">
                <a:solidFill>
                  <a:schemeClr val="accent1"/>
                </a:solidFill>
                <a:latin typeface="Trebuchet MS" panose="020B070302020209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000" b="0" i="0" dirty="0">
                <a:solidFill>
                  <a:schemeClr val="accent3"/>
                </a:solidFill>
                <a:latin typeface="Trebuchet MS" panose="020B0703020202090204" pitchFamily="34" charset="0"/>
              </a:rPr>
              <a:t>Law · </a:t>
            </a:r>
            <a:r>
              <a:rPr lang="en-GB" sz="1000" b="0" i="0" dirty="0" err="1">
                <a:solidFill>
                  <a:schemeClr val="accent3"/>
                </a:solidFill>
                <a:latin typeface="Trebuchet MS" panose="020B0703020202090204" pitchFamily="34" charset="0"/>
              </a:rPr>
              <a:t>eyoMthetho</a:t>
            </a:r>
            <a:r>
              <a:rPr lang="en-GB" sz="1000" b="0" i="0" dirty="0">
                <a:solidFill>
                  <a:schemeClr val="accent3"/>
                </a:solidFill>
                <a:latin typeface="Trebuchet MS" panose="020B0703020202090204" pitchFamily="34" charset="0"/>
              </a:rPr>
              <a:t> · </a:t>
            </a:r>
            <a:r>
              <a:rPr lang="en-GB" sz="1000" b="0" i="0" dirty="0" err="1">
                <a:solidFill>
                  <a:schemeClr val="accent3"/>
                </a:solidFill>
                <a:latin typeface="Trebuchet MS" panose="020B0703020202090204" pitchFamily="34" charset="0"/>
              </a:rPr>
              <a:t>Regsgeleerdheid</a:t>
            </a:r>
            <a:endParaRPr lang="en-GB" sz="1000" b="0" i="0" dirty="0">
              <a:solidFill>
                <a:schemeClr val="accent3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301AC438-5C4B-A74B-973C-02E8105BD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0242" y="1708280"/>
            <a:ext cx="11511516" cy="4782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White.Banner.Top">
            <a:extLst>
              <a:ext uri="{FF2B5EF4-FFF2-40B4-BE49-F238E27FC236}">
                <a16:creationId xmlns:a16="http://schemas.microsoft.com/office/drawing/2014/main" id="{D70D17EB-87E2-EC45-B0B0-B16E5C2558F6}"/>
              </a:ext>
            </a:extLst>
          </p:cNvPr>
          <p:cNvSpPr/>
          <p:nvPr userDrawn="1"/>
        </p:nvSpPr>
        <p:spPr>
          <a:xfrm>
            <a:off x="0" y="-1"/>
            <a:ext cx="12192000" cy="14187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SU Logo">
            <a:extLst>
              <a:ext uri="{FF2B5EF4-FFF2-40B4-BE49-F238E27FC236}">
                <a16:creationId xmlns:a16="http://schemas.microsoft.com/office/drawing/2014/main" id="{D9086DBD-5A09-A082-83CD-FF70F4F45CF9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584456" y="1"/>
            <a:ext cx="2609737" cy="1410832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EC044E2A-3062-F245-818F-F465A0481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049" y="265152"/>
            <a:ext cx="8903973" cy="1052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AF34BA9-8B36-C31A-B21E-737FB1153FFD}"/>
              </a:ext>
            </a:extLst>
          </p:cNvPr>
          <p:cNvCxnSpPr/>
          <p:nvPr userDrawn="1"/>
        </p:nvCxnSpPr>
        <p:spPr>
          <a:xfrm>
            <a:off x="0" y="6596341"/>
            <a:ext cx="121920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10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2" r:id="rId2"/>
    <p:sldLayoutId id="2147483767" r:id="rId3"/>
    <p:sldLayoutId id="2147483768" r:id="rId4"/>
    <p:sldLayoutId id="2147483758" r:id="rId5"/>
    <p:sldLayoutId id="2147483760" r:id="rId6"/>
    <p:sldLayoutId id="2147483761" r:id="rId7"/>
    <p:sldLayoutId id="2147483764" r:id="rId8"/>
    <p:sldLayoutId id="2147483697" r:id="rId9"/>
    <p:sldLayoutId id="2147483725" r:id="rId10"/>
    <p:sldLayoutId id="2147483712" r:id="rId11"/>
    <p:sldLayoutId id="2147483716" r:id="rId12"/>
    <p:sldLayoutId id="2147483741" r:id="rId13"/>
    <p:sldLayoutId id="2147483729" r:id="rId14"/>
    <p:sldLayoutId id="2147483755" r:id="rId15"/>
    <p:sldLayoutId id="2147483765" r:id="rId16"/>
    <p:sldLayoutId id="2147483756" r:id="rId17"/>
    <p:sldLayoutId id="21474837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accent1"/>
          </a:solidFill>
          <a:latin typeface="Trebuchet MS" panose="020B070302020209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Trebuchet MS" panose="020B070302020209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Trebuchet MS" panose="020B070302020209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Trebuchet MS" panose="020B070302020209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rebuchet MS" panose="020B070302020209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rebuchet MS" panose="020B070302020209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95" userDrawn="1">
          <p15:clr>
            <a:srgbClr val="F26B43"/>
          </p15:clr>
        </p15:guide>
        <p15:guide id="2" pos="325" userDrawn="1">
          <p15:clr>
            <a:srgbClr val="F26B43"/>
          </p15:clr>
        </p15:guide>
        <p15:guide id="3" pos="166" userDrawn="1">
          <p15:clr>
            <a:srgbClr val="F26B43"/>
          </p15:clr>
        </p15:guide>
        <p15:guide id="4" pos="7514" userDrawn="1">
          <p15:clr>
            <a:srgbClr val="F26B43"/>
          </p15:clr>
        </p15:guide>
        <p15:guide id="5" pos="7333" userDrawn="1">
          <p15:clr>
            <a:srgbClr val="F26B43"/>
          </p15:clr>
        </p15:guide>
        <p15:guide id="6" orient="horz" pos="4156" userDrawn="1">
          <p15:clr>
            <a:srgbClr val="F26B43"/>
          </p15:clr>
        </p15:guide>
        <p15:guide id="7" orient="horz" pos="232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orient="horz" pos="86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B096CF-37C4-74E8-708E-5F6161663A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Please follow the steps in the notes section under the slides carefully.</a:t>
            </a:r>
          </a:p>
          <a:p>
            <a:endParaRPr lang="en-US" dirty="0"/>
          </a:p>
          <a:p>
            <a:r>
              <a:rPr lang="en-US" dirty="0"/>
              <a:t>Delete the slides or ghost placeholders you do not wish to include in your presentation.</a:t>
            </a:r>
          </a:p>
          <a:p>
            <a:endParaRPr lang="en-US" dirty="0"/>
          </a:p>
          <a:p>
            <a:r>
              <a:rPr lang="en-US" dirty="0"/>
              <a:t>More slides can be added from the </a:t>
            </a:r>
            <a:br>
              <a:rPr lang="en-US" dirty="0"/>
            </a:br>
            <a:r>
              <a:rPr lang="en-US" b="1" dirty="0">
                <a:solidFill>
                  <a:schemeClr val="accent3"/>
                </a:solidFill>
              </a:rPr>
              <a:t>Insert</a:t>
            </a:r>
            <a:r>
              <a:rPr lang="en-US" dirty="0"/>
              <a:t> &gt; </a:t>
            </a:r>
            <a:r>
              <a:rPr lang="en-US" b="1" dirty="0">
                <a:solidFill>
                  <a:schemeClr val="accent3"/>
                </a:solidFill>
              </a:rPr>
              <a:t>New Slide </a:t>
            </a:r>
            <a:r>
              <a:rPr lang="en-US" dirty="0"/>
              <a:t>option.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699A74-5A8E-4EE8-BE90-087DFE734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POWERPOINT TEMPLATE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ED07C62-CB29-92F6-2189-632A04B989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DD33FD-4658-3C2F-5E76-EB00DE5E31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0242" y="1701054"/>
            <a:ext cx="2483981" cy="3777844"/>
          </a:xfrm>
        </p:spPr>
        <p:txBody>
          <a:bodyPr/>
          <a:lstStyle/>
          <a:p>
            <a:r>
              <a:rPr lang="en-US" dirty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71519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F6576B-9CC7-F01D-546D-C069FDF8F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7353262-74A7-1884-9ED8-CD4185176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50189A9-3BFE-9518-0774-BA2A7FCBE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0AB7A9-6DD0-CC41-F3F8-F3436169B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73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1594CDF-CDB0-D053-9C01-718C99881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F2A79E-7542-5508-807F-DBF96B5D9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777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131021-35F6-3C45-0992-6A748A7AA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C43A0E4-D38B-ADD5-928B-2A8D055D7F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8BA7239-D5DA-AAD1-71A9-2FBAB7737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76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28AA8F9-B185-EDB0-872B-73BF42D390DD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F848021-4B3A-D3E2-14BF-382D5C8E1F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4DD7959-C12C-4770-9B81-289EE74A6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4692318-E740-A75D-3E1D-24613FD36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55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E875144-7EE0-7B03-7979-B4F96D2DC3B7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7294F4A-6A25-0824-8367-1BB60CB064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9D244D4-487F-4228-F550-513DB7DE78CC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2AA8E0C-405B-5555-9216-33B824A35C8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D6C43FA-DF57-0AE5-F302-7EC669CC4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954CFDA-0119-4362-E35E-97FE3D4502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11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EFF055-06A0-334F-F50B-30EA1952C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C3E8007-3C54-AE03-9D34-E1C5CE1F2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598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6650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2BDEF1-B9E5-35D6-CCD7-944EBC5E8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4E3FC64-6A43-9DB2-151D-E932496D6E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62EF957-9A0D-65A1-EEBD-3C877AA0E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07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974CCB-C4BF-9D98-7D19-CA7ECC5D4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A88D078-A15B-4233-C29E-23BBEB6D2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099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">
            <a:extLst>
              <a:ext uri="{FF2B5EF4-FFF2-40B4-BE49-F238E27FC236}">
                <a16:creationId xmlns:a16="http://schemas.microsoft.com/office/drawing/2014/main" id="{F35DFA33-9EF1-B4C8-F6A1-1B605D6914C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565"/>
          <a:stretch/>
        </p:blipFill>
        <p:spPr>
          <a:xfrm>
            <a:off x="0" y="1"/>
            <a:ext cx="12192000" cy="6858000"/>
          </a:xfrm>
        </p:spPr>
      </p:pic>
      <p:sp>
        <p:nvSpPr>
          <p:cNvPr id="14" name="Photo by ...">
            <a:extLst>
              <a:ext uri="{FF2B5EF4-FFF2-40B4-BE49-F238E27FC236}">
                <a16:creationId xmlns:a16="http://schemas.microsoft.com/office/drawing/2014/main" id="{941D5ED5-F86B-A04C-DC16-652EEFADB5E9}"/>
              </a:ext>
            </a:extLst>
          </p:cNvPr>
          <p:cNvSpPr txBox="1"/>
          <p:nvPr/>
        </p:nvSpPr>
        <p:spPr>
          <a:xfrm>
            <a:off x="10813461" y="6535457"/>
            <a:ext cx="12852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>
                <a:solidFill>
                  <a:schemeClr val="bg1">
                    <a:lumMod val="95000"/>
                  </a:schemeClr>
                </a:solidFill>
                <a:latin typeface="Trebuchet MS" panose="020B0703020202090204" pitchFamily="34" charset="0"/>
              </a:rPr>
              <a:t>Photo by Stefan Els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5CD48B-9973-447C-B4A0-6458F0223689}"/>
              </a:ext>
            </a:extLst>
          </p:cNvPr>
          <p:cNvSpPr/>
          <p:nvPr/>
        </p:nvSpPr>
        <p:spPr>
          <a:xfrm>
            <a:off x="0" y="0"/>
            <a:ext cx="12192000" cy="3587750"/>
          </a:xfrm>
          <a:prstGeom prst="rect">
            <a:avLst/>
          </a:prstGeom>
          <a:gradFill flip="none" rotWithShape="1">
            <a:gsLst>
              <a:gs pos="32000">
                <a:schemeClr val="bg1">
                  <a:lumMod val="47000"/>
                  <a:alpha val="0"/>
                </a:schemeClr>
              </a:gs>
              <a:gs pos="100000">
                <a:srgbClr val="FFFFFF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7" name="SU Logo">
            <a:extLst>
              <a:ext uri="{FF2B5EF4-FFF2-40B4-BE49-F238E27FC236}">
                <a16:creationId xmlns:a16="http://schemas.microsoft.com/office/drawing/2014/main" id="{143A4864-4A70-D464-2699-428F894341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122990"/>
            <a:ext cx="3662576" cy="1980000"/>
          </a:xfrm>
          <a:prstGeom prst="rect">
            <a:avLst/>
          </a:prstGeom>
        </p:spPr>
      </p:pic>
      <p:grpSp>
        <p:nvGrpSpPr>
          <p:cNvPr id="18" name="Rectangle group">
            <a:extLst>
              <a:ext uri="{FF2B5EF4-FFF2-40B4-BE49-F238E27FC236}">
                <a16:creationId xmlns:a16="http://schemas.microsoft.com/office/drawing/2014/main" id="{C349EC3A-73CE-9739-F6BF-092302B398F3}"/>
              </a:ext>
            </a:extLst>
          </p:cNvPr>
          <p:cNvGrpSpPr/>
          <p:nvPr/>
        </p:nvGrpSpPr>
        <p:grpSpPr>
          <a:xfrm>
            <a:off x="6172800" y="3289590"/>
            <a:ext cx="6019200" cy="2365201"/>
            <a:chOff x="0" y="1352622"/>
            <a:chExt cx="5040000" cy="2543863"/>
          </a:xfrm>
        </p:grpSpPr>
        <p:sp>
          <p:nvSpPr>
            <p:cNvPr id="19" name="Rectangle">
              <a:extLst>
                <a:ext uri="{FF2B5EF4-FFF2-40B4-BE49-F238E27FC236}">
                  <a16:creationId xmlns:a16="http://schemas.microsoft.com/office/drawing/2014/main" id="{98D06DB7-8092-CF2C-378A-807BAD9A2417}"/>
                </a:ext>
              </a:extLst>
            </p:cNvPr>
            <p:cNvSpPr/>
            <p:nvPr/>
          </p:nvSpPr>
          <p:spPr>
            <a:xfrm>
              <a:off x="0" y="1352622"/>
              <a:ext cx="5040000" cy="2389352"/>
            </a:xfrm>
            <a:prstGeom prst="rect">
              <a:avLst/>
            </a:prstGeom>
            <a:solidFill>
              <a:srgbClr val="6122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">
              <a:extLst>
                <a:ext uri="{FF2B5EF4-FFF2-40B4-BE49-F238E27FC236}">
                  <a16:creationId xmlns:a16="http://schemas.microsoft.com/office/drawing/2014/main" id="{9B1D02C6-1810-2C7D-DD8F-DBD8A3FD54D6}"/>
                </a:ext>
              </a:extLst>
            </p:cNvPr>
            <p:cNvSpPr/>
            <p:nvPr/>
          </p:nvSpPr>
          <p:spPr>
            <a:xfrm>
              <a:off x="0" y="3741974"/>
              <a:ext cx="5040000" cy="15451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itle 2">
            <a:extLst>
              <a:ext uri="{FF2B5EF4-FFF2-40B4-BE49-F238E27FC236}">
                <a16:creationId xmlns:a16="http://schemas.microsoft.com/office/drawing/2014/main" id="{C1963C5B-6E3B-AF60-A315-7CCAAACF8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3013" y="3672317"/>
            <a:ext cx="4178774" cy="145608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186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E4FC7C6-B5F6-6738-0AC1-663333F4E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D2451FC-7D56-FA1B-017F-CD8EDA0A2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736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F35DFA33-9EF1-B4C8-F6A1-1B605D6914C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4" name="Photo by ...">
            <a:extLst>
              <a:ext uri="{FF2B5EF4-FFF2-40B4-BE49-F238E27FC236}">
                <a16:creationId xmlns:a16="http://schemas.microsoft.com/office/drawing/2014/main" id="{941D5ED5-F86B-A04C-DC16-652EEFADB5E9}"/>
              </a:ext>
            </a:extLst>
          </p:cNvPr>
          <p:cNvSpPr txBox="1"/>
          <p:nvPr/>
        </p:nvSpPr>
        <p:spPr>
          <a:xfrm>
            <a:off x="10171385" y="6476183"/>
            <a:ext cx="12852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>
                <a:latin typeface="Trebuchet MS" panose="020B0703020202090204" pitchFamily="34" charset="0"/>
              </a:rPr>
              <a:t>Photo by Stefan Els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EDF732D-7A2C-F28B-809A-D476F9D224D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83999" y="-65597"/>
            <a:ext cx="3280471" cy="1774307"/>
          </a:xfrm>
          <a:prstGeom prst="rect">
            <a:avLst/>
          </a:prstGeom>
        </p:spPr>
      </p:pic>
      <p:sp>
        <p:nvSpPr>
          <p:cNvPr id="6" name="Title ">
            <a:extLst>
              <a:ext uri="{FF2B5EF4-FFF2-40B4-BE49-F238E27FC236}">
                <a16:creationId xmlns:a16="http://schemas.microsoft.com/office/drawing/2014/main" id="{9163CCB6-C9F0-B688-0FCD-0F19FBAAC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043" y="4315608"/>
            <a:ext cx="3199594" cy="1456087"/>
          </a:xfrm>
        </p:spPr>
        <p:txBody>
          <a:bodyPr/>
          <a:lstStyle/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 err="1"/>
              <a:t>Enkosi</a:t>
            </a:r>
            <a:br>
              <a:rPr lang="en-US" dirty="0"/>
            </a:br>
            <a:r>
              <a:rPr lang="en-US" dirty="0" err="1"/>
              <a:t>Dankie</a:t>
            </a:r>
            <a:endParaRPr lang="en-US" dirty="0"/>
          </a:p>
        </p:txBody>
      </p:sp>
      <p:sp>
        <p:nvSpPr>
          <p:cNvPr id="4" name="Photo by ...">
            <a:extLst>
              <a:ext uri="{FF2B5EF4-FFF2-40B4-BE49-F238E27FC236}">
                <a16:creationId xmlns:a16="http://schemas.microsoft.com/office/drawing/2014/main" id="{290FC9C9-60B8-85F2-D1ED-4C15D8578D5D}"/>
              </a:ext>
            </a:extLst>
          </p:cNvPr>
          <p:cNvSpPr txBox="1"/>
          <p:nvPr/>
        </p:nvSpPr>
        <p:spPr>
          <a:xfrm>
            <a:off x="10813461" y="6535457"/>
            <a:ext cx="12852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>
                <a:solidFill>
                  <a:schemeClr val="bg1">
                    <a:lumMod val="95000"/>
                  </a:schemeClr>
                </a:solidFill>
                <a:latin typeface="Trebuchet MS" panose="020B0703020202090204" pitchFamily="34" charset="0"/>
              </a:rPr>
              <a:t>Photo by Stefan Els</a:t>
            </a:r>
          </a:p>
        </p:txBody>
      </p:sp>
    </p:spTree>
    <p:extLst>
      <p:ext uri="{BB962C8B-B14F-4D97-AF65-F5344CB8AC3E}">
        <p14:creationId xmlns:p14="http://schemas.microsoft.com/office/powerpoint/2010/main" val="1699456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">
            <a:extLst>
              <a:ext uri="{FF2B5EF4-FFF2-40B4-BE49-F238E27FC236}">
                <a16:creationId xmlns:a16="http://schemas.microsoft.com/office/drawing/2014/main" id="{C0B95DC7-405E-0DAE-33C4-786C54F1FCD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</p:spPr>
      </p:pic>
      <p:sp>
        <p:nvSpPr>
          <p:cNvPr id="62" name="Title ">
            <a:extLst>
              <a:ext uri="{FF2B5EF4-FFF2-40B4-BE49-F238E27FC236}">
                <a16:creationId xmlns:a16="http://schemas.microsoft.com/office/drawing/2014/main" id="{8FE30489-4F84-58B6-0499-C23D7D46E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987" y="4215697"/>
            <a:ext cx="3199594" cy="1456087"/>
          </a:xfrm>
        </p:spPr>
        <p:txBody>
          <a:bodyPr/>
          <a:lstStyle/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 err="1"/>
              <a:t>Enkosi</a:t>
            </a:r>
            <a:br>
              <a:rPr lang="en-US" dirty="0"/>
            </a:br>
            <a:r>
              <a:rPr lang="en-US" dirty="0" err="1"/>
              <a:t>Dankie</a:t>
            </a:r>
            <a:endParaRPr lang="en-US" dirty="0"/>
          </a:p>
        </p:txBody>
      </p:sp>
      <p:pic>
        <p:nvPicPr>
          <p:cNvPr id="5" name="SU Logo">
            <a:extLst>
              <a:ext uri="{FF2B5EF4-FFF2-40B4-BE49-F238E27FC236}">
                <a16:creationId xmlns:a16="http://schemas.microsoft.com/office/drawing/2014/main" id="{DE245650-CF3D-BC4D-12F6-86D9EEC860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73931" y="-123906"/>
            <a:ext cx="3662576" cy="1980000"/>
          </a:xfrm>
          <a:prstGeom prst="rect">
            <a:avLst/>
          </a:prstGeom>
        </p:spPr>
      </p:pic>
      <p:sp>
        <p:nvSpPr>
          <p:cNvPr id="3" name="Photo by ...">
            <a:extLst>
              <a:ext uri="{FF2B5EF4-FFF2-40B4-BE49-F238E27FC236}">
                <a16:creationId xmlns:a16="http://schemas.microsoft.com/office/drawing/2014/main" id="{F6C249CF-2912-3D82-A58F-00EF922346FB}"/>
              </a:ext>
            </a:extLst>
          </p:cNvPr>
          <p:cNvSpPr txBox="1"/>
          <p:nvPr/>
        </p:nvSpPr>
        <p:spPr>
          <a:xfrm>
            <a:off x="10813461" y="6535457"/>
            <a:ext cx="12852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>
                <a:solidFill>
                  <a:schemeClr val="bg1">
                    <a:lumMod val="95000"/>
                  </a:schemeClr>
                </a:solidFill>
                <a:latin typeface="Trebuchet MS" panose="020B0703020202090204" pitchFamily="34" charset="0"/>
              </a:rPr>
              <a:t>Photo by Stefan Els</a:t>
            </a:r>
          </a:p>
        </p:txBody>
      </p:sp>
    </p:spTree>
    <p:extLst>
      <p:ext uri="{BB962C8B-B14F-4D97-AF65-F5344CB8AC3E}">
        <p14:creationId xmlns:p14="http://schemas.microsoft.com/office/powerpoint/2010/main" val="12432933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">
            <a:extLst>
              <a:ext uri="{FF2B5EF4-FFF2-40B4-BE49-F238E27FC236}">
                <a16:creationId xmlns:a16="http://schemas.microsoft.com/office/drawing/2014/main" id="{C0B95DC7-405E-0DAE-33C4-786C54F1FCD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</p:spPr>
      </p:pic>
      <p:sp>
        <p:nvSpPr>
          <p:cNvPr id="62" name="Title ">
            <a:extLst>
              <a:ext uri="{FF2B5EF4-FFF2-40B4-BE49-F238E27FC236}">
                <a16:creationId xmlns:a16="http://schemas.microsoft.com/office/drawing/2014/main" id="{8FE30489-4F84-58B6-0499-C23D7D46E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53" y="2235102"/>
            <a:ext cx="3199594" cy="1456087"/>
          </a:xfrm>
        </p:spPr>
        <p:txBody>
          <a:bodyPr/>
          <a:lstStyle/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 err="1"/>
              <a:t>Enkosi</a:t>
            </a:r>
            <a:br>
              <a:rPr lang="en-US" dirty="0"/>
            </a:br>
            <a:r>
              <a:rPr lang="en-US" dirty="0" err="1"/>
              <a:t>Dankie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B73022E-5F4F-18DD-7759-B0DFF0C308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33041" y="-91926"/>
            <a:ext cx="3589030" cy="1941197"/>
          </a:xfrm>
          <a:prstGeom prst="rect">
            <a:avLst/>
          </a:prstGeom>
        </p:spPr>
      </p:pic>
      <p:sp>
        <p:nvSpPr>
          <p:cNvPr id="3" name="Photo by ...">
            <a:extLst>
              <a:ext uri="{FF2B5EF4-FFF2-40B4-BE49-F238E27FC236}">
                <a16:creationId xmlns:a16="http://schemas.microsoft.com/office/drawing/2014/main" id="{4A8B140D-8D69-A8A7-DD03-5110043E8FD1}"/>
              </a:ext>
            </a:extLst>
          </p:cNvPr>
          <p:cNvSpPr txBox="1"/>
          <p:nvPr/>
        </p:nvSpPr>
        <p:spPr>
          <a:xfrm>
            <a:off x="10813461" y="6535457"/>
            <a:ext cx="12852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>
                <a:solidFill>
                  <a:schemeClr val="bg1">
                    <a:lumMod val="95000"/>
                  </a:schemeClr>
                </a:solidFill>
                <a:latin typeface="Trebuchet MS" panose="020B0703020202090204" pitchFamily="34" charset="0"/>
              </a:rPr>
              <a:t>Photo by Stefan Els</a:t>
            </a:r>
          </a:p>
        </p:txBody>
      </p:sp>
    </p:spTree>
    <p:extLst>
      <p:ext uri="{BB962C8B-B14F-4D97-AF65-F5344CB8AC3E}">
        <p14:creationId xmlns:p14="http://schemas.microsoft.com/office/powerpoint/2010/main" val="4085253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">
            <a:extLst>
              <a:ext uri="{FF2B5EF4-FFF2-40B4-BE49-F238E27FC236}">
                <a16:creationId xmlns:a16="http://schemas.microsoft.com/office/drawing/2014/main" id="{C0B95DC7-405E-0DAE-33C4-786C54F1FCD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8DBB05FC-BF96-CA50-2913-990DF7AD174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599" y="-53806"/>
            <a:ext cx="3280471" cy="1774307"/>
          </a:xfrm>
          <a:prstGeom prst="rect">
            <a:avLst/>
          </a:prstGeom>
        </p:spPr>
      </p:pic>
      <p:grpSp>
        <p:nvGrpSpPr>
          <p:cNvPr id="6" name="Rectangle group">
            <a:extLst>
              <a:ext uri="{FF2B5EF4-FFF2-40B4-BE49-F238E27FC236}">
                <a16:creationId xmlns:a16="http://schemas.microsoft.com/office/drawing/2014/main" id="{A5F91D15-F3ED-079E-6217-E31C7A3D0E7D}"/>
              </a:ext>
            </a:extLst>
          </p:cNvPr>
          <p:cNvGrpSpPr/>
          <p:nvPr/>
        </p:nvGrpSpPr>
        <p:grpSpPr>
          <a:xfrm>
            <a:off x="0" y="4232449"/>
            <a:ext cx="6019200" cy="2365201"/>
            <a:chOff x="0" y="1352622"/>
            <a:chExt cx="5040000" cy="2543863"/>
          </a:xfrm>
        </p:grpSpPr>
        <p:sp>
          <p:nvSpPr>
            <p:cNvPr id="7" name="Rectangle">
              <a:extLst>
                <a:ext uri="{FF2B5EF4-FFF2-40B4-BE49-F238E27FC236}">
                  <a16:creationId xmlns:a16="http://schemas.microsoft.com/office/drawing/2014/main" id="{9EA5A6B1-8CDD-15F9-195D-FAE924F582FF}"/>
                </a:ext>
              </a:extLst>
            </p:cNvPr>
            <p:cNvSpPr/>
            <p:nvPr/>
          </p:nvSpPr>
          <p:spPr>
            <a:xfrm>
              <a:off x="0" y="1352622"/>
              <a:ext cx="5040000" cy="2389352"/>
            </a:xfrm>
            <a:prstGeom prst="rect">
              <a:avLst/>
            </a:prstGeom>
            <a:solidFill>
              <a:srgbClr val="6122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">
              <a:extLst>
                <a:ext uri="{FF2B5EF4-FFF2-40B4-BE49-F238E27FC236}">
                  <a16:creationId xmlns:a16="http://schemas.microsoft.com/office/drawing/2014/main" id="{E9E1AF0A-3104-60EA-17B5-0881C49B3C76}"/>
                </a:ext>
              </a:extLst>
            </p:cNvPr>
            <p:cNvSpPr/>
            <p:nvPr/>
          </p:nvSpPr>
          <p:spPr>
            <a:xfrm>
              <a:off x="0" y="3741974"/>
              <a:ext cx="5040000" cy="15451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Photo by ...">
            <a:extLst>
              <a:ext uri="{FF2B5EF4-FFF2-40B4-BE49-F238E27FC236}">
                <a16:creationId xmlns:a16="http://schemas.microsoft.com/office/drawing/2014/main" id="{06C40A55-29A4-AC55-108E-B4B740E929E7}"/>
              </a:ext>
            </a:extLst>
          </p:cNvPr>
          <p:cNvSpPr txBox="1"/>
          <p:nvPr/>
        </p:nvSpPr>
        <p:spPr>
          <a:xfrm>
            <a:off x="10813461" y="6535457"/>
            <a:ext cx="12852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>
                <a:solidFill>
                  <a:schemeClr val="bg1">
                    <a:lumMod val="95000"/>
                  </a:schemeClr>
                </a:solidFill>
                <a:latin typeface="Trebuchet MS" panose="020B0703020202090204" pitchFamily="34" charset="0"/>
              </a:rPr>
              <a:t>Photo by Stefan Els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2AF89769-CCA1-F77B-269E-1678C0EDA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213" y="4615176"/>
            <a:ext cx="4178774" cy="145608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545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C7922B6-8300-BA13-F742-33EA7D72497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9FFD74A-C553-7FB6-820C-6AF3FD28614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53AAFB9-5435-9210-E27B-3506CE4884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573A9CD-2EB5-8F9B-6F82-6E024BB0D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143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7D5128-34AC-04A5-CE28-D643571D94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9B3DA31-1085-7A3D-38D7-484424053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CC47E64-940B-75A7-C07D-F524DE1BE1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48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37D336-8AEE-D9B7-44A4-477BAAB86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B1146A1-5638-082E-48FB-EB606DD0F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D243645-DDDB-C4A5-62A5-790680941F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EE27AA9-2A5C-EA4A-B92E-A9AFA100BB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408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823408-A36C-290C-5111-382631757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6865DCB-B435-57D8-55CE-5259A461A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38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6895AB-394D-DB59-A039-9BFE587FD7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CAB0A7A-B34E-6BEB-7571-A73627077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31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FD91C9F-DB6F-1969-093E-9C90C3265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307E44B-4935-1D85-E5A6-D94D9F8E8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38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AW#2022">
      <a:dk1>
        <a:srgbClr val="4D5356"/>
      </a:dk1>
      <a:lt1>
        <a:srgbClr val="FFFFFF"/>
      </a:lt1>
      <a:dk2>
        <a:srgbClr val="4D5356"/>
      </a:dk2>
      <a:lt2>
        <a:srgbClr val="FFFFFF"/>
      </a:lt2>
      <a:accent1>
        <a:srgbClr val="61223B"/>
      </a:accent1>
      <a:accent2>
        <a:srgbClr val="B79962"/>
      </a:accent2>
      <a:accent3>
        <a:srgbClr val="BF0D3E"/>
      </a:accent3>
      <a:accent4>
        <a:srgbClr val="8C979A"/>
      </a:accent4>
      <a:accent5>
        <a:srgbClr val="61223B"/>
      </a:accent5>
      <a:accent6>
        <a:srgbClr val="8B2346"/>
      </a:accent6>
      <a:hlink>
        <a:srgbClr val="B79962"/>
      </a:hlink>
      <a:folHlink>
        <a:srgbClr val="8C979A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B3423FE29EEC49A5FBBA28DDDCC119" ma:contentTypeVersion="16" ma:contentTypeDescription="Create a new document." ma:contentTypeScope="" ma:versionID="8c1641fcebdbac07257a66267cc18042">
  <xsd:schema xmlns:xsd="http://www.w3.org/2001/XMLSchema" xmlns:xs="http://www.w3.org/2001/XMLSchema" xmlns:p="http://schemas.microsoft.com/office/2006/metadata/properties" xmlns:ns2="5270dd94-f8cf-4d97-83e9-08c5e417fbc3" xmlns:ns3="32320dda-a88b-47bc-962e-2aaac57cca39" targetNamespace="http://schemas.microsoft.com/office/2006/metadata/properties" ma:root="true" ma:fieldsID="bd56b9cf91b0866711c006f8b456753a" ns2:_="" ns3:_="">
    <xsd:import namespace="5270dd94-f8cf-4d97-83e9-08c5e417fbc3"/>
    <xsd:import namespace="32320dda-a88b-47bc-962e-2aaac57cca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70dd94-f8cf-4d97-83e9-08c5e417fb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f52a57b7-faf8-40f9-a460-bb3073308a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320dda-a88b-47bc-962e-2aaac57cca3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351cf5e1-6aa9-45e4-957f-34d7a3494660}" ma:internalName="TaxCatchAll" ma:showField="CatchAllData" ma:web="32320dda-a88b-47bc-962e-2aaac57cca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2320dda-a88b-47bc-962e-2aaac57cca39" xsi:nil="true"/>
    <lcf76f155ced4ddcb4097134ff3c332f xmlns="5270dd94-f8cf-4d97-83e9-08c5e417fbc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659E4AE-0C6D-48F4-9411-2D81DFBC76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4338F1-B8AB-4F35-9D55-7CE5AC29CC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70dd94-f8cf-4d97-83e9-08c5e417fbc3"/>
    <ds:schemaRef ds:uri="32320dda-a88b-47bc-962e-2aaac57cca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748014F-871B-4A56-B020-5108C4D39455}">
  <ds:schemaRefs>
    <ds:schemaRef ds:uri="http://schemas.microsoft.com/office/2006/metadata/properties"/>
    <ds:schemaRef ds:uri="http://schemas.microsoft.com/office/infopath/2007/PartnerControls"/>
    <ds:schemaRef ds:uri="32320dda-a88b-47bc-962e-2aaac57cca39"/>
    <ds:schemaRef ds:uri="5270dd94-f8cf-4d97-83e9-08c5e417fbc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40674</TotalTime>
  <Words>772</Words>
  <Application>Microsoft Macintosh PowerPoint</Application>
  <PresentationFormat>Widescreen</PresentationFormat>
  <Paragraphs>108</Paragraphs>
  <Slides>23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-apple-system</vt:lpstr>
      <vt:lpstr>Arial</vt:lpstr>
      <vt:lpstr>Calibri</vt:lpstr>
      <vt:lpstr>Raleway</vt:lpstr>
      <vt:lpstr>Trebuchet MS</vt:lpstr>
      <vt:lpstr>Office Theme</vt:lpstr>
      <vt:lpstr>POWERPOINT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Enkosi Dankie</vt:lpstr>
      <vt:lpstr>Thank you Enkosi Dankie</vt:lpstr>
      <vt:lpstr>Thank you Enkosi Dankie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Muller, L, Mev [lm2@sun.ac.za]</dc:creator>
  <cp:lastModifiedBy>Muller, L, Mev [lm2@sun.ac.za]</cp:lastModifiedBy>
  <cp:revision>731</cp:revision>
  <dcterms:created xsi:type="dcterms:W3CDTF">2021-09-15T08:20:16Z</dcterms:created>
  <dcterms:modified xsi:type="dcterms:W3CDTF">2022-09-16T09:34:40Z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0x010100008C6D65BAC40A45BAB92F14DB5F4FAF</vt:lpwstr>
  </property>
  <property fmtid="{D5CDD505-2E9C-101B-9397-08002B2CF9AE}" pid="3" name="MediaServiceImageTags">
    <vt:lpwstr/>
  </property>
</Properties>
</file>